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eaaa37148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8a9b4385f4ec2"/>
  </p:sldMasterIdLst>
  <p:sldIdLst>
    <p:sldId xmlns:r="http://schemas.openxmlformats.org/officeDocument/2006/relationships" id="256" r:id="R52fe1234cacf4b04"/>
    <p:sldId xmlns:r="http://schemas.openxmlformats.org/officeDocument/2006/relationships" id="257" r:id="R2d7e7cd4a5b842d0"/>
    <p:sldId xmlns:r="http://schemas.openxmlformats.org/officeDocument/2006/relationships" id="258" r:id="R9192f7135cfe4832"/>
    <p:sldId xmlns:r="http://schemas.openxmlformats.org/officeDocument/2006/relationships" id="259" r:id="R2116bacd18144e42"/>
    <p:sldId xmlns:r="http://schemas.openxmlformats.org/officeDocument/2006/relationships" id="260" r:id="R2ef25f6d0ca74f70"/>
    <p:sldId xmlns:r="http://schemas.openxmlformats.org/officeDocument/2006/relationships" id="261" r:id="R754e352c0ee54949"/>
    <p:sldId xmlns:r="http://schemas.openxmlformats.org/officeDocument/2006/relationships" id="262" r:id="R9cbeed13501f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8a9b4385f4ec2" /><Relationship Type="http://schemas.openxmlformats.org/officeDocument/2006/relationships/slide" Target="/ppt/slides/slide1.xml" Id="R52fe1234cacf4b04" /><Relationship Type="http://schemas.openxmlformats.org/officeDocument/2006/relationships/slide" Target="/ppt/slides/slide2.xml" Id="R2d7e7cd4a5b842d0" /><Relationship Type="http://schemas.openxmlformats.org/officeDocument/2006/relationships/slide" Target="/ppt/slides/slide3.xml" Id="R9192f7135cfe4832" /><Relationship Type="http://schemas.openxmlformats.org/officeDocument/2006/relationships/slide" Target="/ppt/slides/slide4.xml" Id="R2116bacd18144e42" /><Relationship Type="http://schemas.openxmlformats.org/officeDocument/2006/relationships/slide" Target="/ppt/slides/slide5.xml" Id="R2ef25f6d0ca74f70" /><Relationship Type="http://schemas.openxmlformats.org/officeDocument/2006/relationships/slide" Target="/ppt/slides/slide6.xml" Id="R754e352c0ee54949" /><Relationship Type="http://schemas.openxmlformats.org/officeDocument/2006/relationships/slide" Target="/ppt/slides/slide7.xml" Id="R9cbeed13501f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c5f03de24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e8cb78ea4887" /><Relationship Type="http://schemas.openxmlformats.org/officeDocument/2006/relationships/theme" Target="/ppt/slideMasters/theme/theme1.xml" Id="R3f73fbff1bbb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ee8cb78ea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970c45aea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33c2eb9f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8ccb4cb71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31987dfe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2b9f089f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21bc2108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c19b1514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