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168a7e5c844b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e203f3bb9442b6"/>
  </p:sldMasterIdLst>
  <p:sldIdLst>
    <p:sldId xmlns:r="http://schemas.openxmlformats.org/officeDocument/2006/relationships" id="256" r:id="Rc1e237ba434d48f8"/>
    <p:sldId xmlns:r="http://schemas.openxmlformats.org/officeDocument/2006/relationships" id="257" r:id="Rd7665b0d967d4376"/>
    <p:sldId xmlns:r="http://schemas.openxmlformats.org/officeDocument/2006/relationships" id="258" r:id="R593616e4071d44f4"/>
    <p:sldId xmlns:r="http://schemas.openxmlformats.org/officeDocument/2006/relationships" id="259" r:id="R1d5ad251b7124c27"/>
    <p:sldId xmlns:r="http://schemas.openxmlformats.org/officeDocument/2006/relationships" id="260" r:id="Rc7dbf3d0eb754994"/>
    <p:sldId xmlns:r="http://schemas.openxmlformats.org/officeDocument/2006/relationships" id="261" r:id="R4dccc6ea1974471c"/>
    <p:sldId xmlns:r="http://schemas.openxmlformats.org/officeDocument/2006/relationships" id="262" r:id="Re21b1d152f5e47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e203f3bb9442b6" /><Relationship Type="http://schemas.openxmlformats.org/officeDocument/2006/relationships/slide" Target="/ppt/slides/slide1.xml" Id="Rc1e237ba434d48f8" /><Relationship Type="http://schemas.openxmlformats.org/officeDocument/2006/relationships/slide" Target="/ppt/slides/slide2.xml" Id="Rd7665b0d967d4376" /><Relationship Type="http://schemas.openxmlformats.org/officeDocument/2006/relationships/slide" Target="/ppt/slides/slide3.xml" Id="R593616e4071d44f4" /><Relationship Type="http://schemas.openxmlformats.org/officeDocument/2006/relationships/slide" Target="/ppt/slides/slide4.xml" Id="R1d5ad251b7124c27" /><Relationship Type="http://schemas.openxmlformats.org/officeDocument/2006/relationships/slide" Target="/ppt/slides/slide5.xml" Id="Rc7dbf3d0eb754994" /><Relationship Type="http://schemas.openxmlformats.org/officeDocument/2006/relationships/slide" Target="/ppt/slides/slide6.xml" Id="R4dccc6ea1974471c" /><Relationship Type="http://schemas.openxmlformats.org/officeDocument/2006/relationships/slide" Target="/ppt/slides/slide7.xml" Id="Re21b1d152f5e47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02510317043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9c8c52727453c" /><Relationship Type="http://schemas.openxmlformats.org/officeDocument/2006/relationships/theme" Target="/ppt/slideMasters/theme/theme1.xml" Id="R81fc1e76415e48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b9c8c5272745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862f55aa841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6016150394d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d71d7aa9047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5fd4253d248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2dfac96494b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7303d4ef44c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4d19fde9541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ANETTE HØYÅSEN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ANETTE HØYÅSEN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HØYÅSEN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ANETTE HØYÅSEN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ANETTE HØYÅSEN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ANETTE HØYÅSEN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1 156 648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1 265 243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ANETTE HØYÅSEN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HØYÅSEN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ANETTE HØYÅSEN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930 764 639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ANETTE HØYÅSEN AS</a:t>
            </a:r>
          </a:p>
        </p:txBody>
      </p:sp>
    </p:spTree>
  </p:cSld>
  <p:clrMapOvr>
    <a:masterClrMapping xmlns:a="http://schemas.openxmlformats.org/drawingml/2006/main"/>
  </p:clrMapOvr>
</p:sld>
</file>