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bdd34c769a40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e9bf60db54922"/>
  </p:sldMasterIdLst>
  <p:sldIdLst>
    <p:sldId xmlns:r="http://schemas.openxmlformats.org/officeDocument/2006/relationships" id="256" r:id="Rc62c00c97fab419f"/>
    <p:sldId xmlns:r="http://schemas.openxmlformats.org/officeDocument/2006/relationships" id="257" r:id="R76821bff0b314529"/>
    <p:sldId xmlns:r="http://schemas.openxmlformats.org/officeDocument/2006/relationships" id="258" r:id="R11f6f73c95fc45b2"/>
    <p:sldId xmlns:r="http://schemas.openxmlformats.org/officeDocument/2006/relationships" id="259" r:id="R51aa2fd6b6e74b4c"/>
    <p:sldId xmlns:r="http://schemas.openxmlformats.org/officeDocument/2006/relationships" id="260" r:id="R83c07b3237454274"/>
    <p:sldId xmlns:r="http://schemas.openxmlformats.org/officeDocument/2006/relationships" id="261" r:id="Rbacd85cb01cc4a4b"/>
    <p:sldId xmlns:r="http://schemas.openxmlformats.org/officeDocument/2006/relationships" id="262" r:id="Re431634714ed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e9bf60db54922" /><Relationship Type="http://schemas.openxmlformats.org/officeDocument/2006/relationships/slide" Target="/ppt/slides/slide1.xml" Id="Rc62c00c97fab419f" /><Relationship Type="http://schemas.openxmlformats.org/officeDocument/2006/relationships/slide" Target="/ppt/slides/slide2.xml" Id="R76821bff0b314529" /><Relationship Type="http://schemas.openxmlformats.org/officeDocument/2006/relationships/slide" Target="/ppt/slides/slide3.xml" Id="R11f6f73c95fc45b2" /><Relationship Type="http://schemas.openxmlformats.org/officeDocument/2006/relationships/slide" Target="/ppt/slides/slide4.xml" Id="R51aa2fd6b6e74b4c" /><Relationship Type="http://schemas.openxmlformats.org/officeDocument/2006/relationships/slide" Target="/ppt/slides/slide5.xml" Id="R83c07b3237454274" /><Relationship Type="http://schemas.openxmlformats.org/officeDocument/2006/relationships/slide" Target="/ppt/slides/slide6.xml" Id="Rbacd85cb01cc4a4b" /><Relationship Type="http://schemas.openxmlformats.org/officeDocument/2006/relationships/slide" Target="/ppt/slides/slide7.xml" Id="Re431634714ed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86603a01f41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f978246da4692" /><Relationship Type="http://schemas.openxmlformats.org/officeDocument/2006/relationships/theme" Target="/ppt/slideMasters/theme/theme1.xml" Id="R9ea0a6466c2d42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3f978246da46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1b07667cd47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03cb9175845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daf6605a2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07f1029e0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eacec7e2c49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1f348cf8547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935930391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ANLEGGSMASKIN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2 426 771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−448 734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13 654 982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19 699 662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LARSEN  –  74,9 %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LARSEN  –  25,1 %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Forselvveien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8519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95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firmapost@anleggsmaskin.no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www.anleggsmaskin.no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930 771 090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ANLEGGSMASKIN AS</a:t>
            </a:r>
          </a:p>
        </p:txBody>
      </p:sp>
    </p:spTree>
  </p:cSld>
  <p:clrMapOvr>
    <a:masterClrMapping xmlns:a="http://schemas.openxmlformats.org/drawingml/2006/main"/>
  </p:clrMapOvr>
</p:sld>
</file>