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6814b592f244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7993d2058d48c8"/>
  </p:sldMasterIdLst>
  <p:sldIdLst>
    <p:sldId xmlns:r="http://schemas.openxmlformats.org/officeDocument/2006/relationships" id="256" r:id="R038e0440fd3c47be"/>
    <p:sldId xmlns:r="http://schemas.openxmlformats.org/officeDocument/2006/relationships" id="257" r:id="Rab797c80059e4dfa"/>
    <p:sldId xmlns:r="http://schemas.openxmlformats.org/officeDocument/2006/relationships" id="258" r:id="Rda60eaabc6a943f8"/>
    <p:sldId xmlns:r="http://schemas.openxmlformats.org/officeDocument/2006/relationships" id="259" r:id="Rc9c76df850764030"/>
    <p:sldId xmlns:r="http://schemas.openxmlformats.org/officeDocument/2006/relationships" id="260" r:id="R48152329d3cc455c"/>
    <p:sldId xmlns:r="http://schemas.openxmlformats.org/officeDocument/2006/relationships" id="261" r:id="Re3bf06231e5e42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7993d2058d48c8" /><Relationship Type="http://schemas.openxmlformats.org/officeDocument/2006/relationships/slide" Target="/ppt/slides/slide1.xml" Id="R038e0440fd3c47be" /><Relationship Type="http://schemas.openxmlformats.org/officeDocument/2006/relationships/slide" Target="/ppt/slides/slide2.xml" Id="Rab797c80059e4dfa" /><Relationship Type="http://schemas.openxmlformats.org/officeDocument/2006/relationships/slide" Target="/ppt/slides/slide3.xml" Id="Rda60eaabc6a943f8" /><Relationship Type="http://schemas.openxmlformats.org/officeDocument/2006/relationships/slide" Target="/ppt/slides/slide4.xml" Id="Rc9c76df850764030" /><Relationship Type="http://schemas.openxmlformats.org/officeDocument/2006/relationships/slide" Target="/ppt/slides/slide5.xml" Id="R48152329d3cc455c" /><Relationship Type="http://schemas.openxmlformats.org/officeDocument/2006/relationships/slide" Target="/ppt/slides/slide6.xml" Id="Re3bf06231e5e42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8b1a7e707f4a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d9beb24bb4b73" /><Relationship Type="http://schemas.openxmlformats.org/officeDocument/2006/relationships/theme" Target="/ppt/slideMasters/theme/theme1.xml" Id="R7c3318a0798d42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8d9beb24bb4b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2752a26424c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da80b468e4d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6c643bd8b42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6981f1a3345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d8321f7ee4d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772694c6540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HAUGEN VED FEMUND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 VED FEMUND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 VED FEMUND AS ble etablert [år] og holder til i Elgå.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 VED FEMUND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 VED FEMUND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 VED FEMUND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WALDAL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ARVE WÅLBERG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 VED FEMUND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2446 Elgå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930 776 262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 VED FEMUND AS</a:t>
            </a:r>
          </a:p>
        </p:txBody>
      </p:sp>
    </p:spTree>
  </p:cSld>
  <p:clrMapOvr>
    <a:masterClrMapping xmlns:a="http://schemas.openxmlformats.org/drawingml/2006/main"/>
  </p:clrMapOvr>
</p:sld>
</file>