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202198e59f44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0589d2a3fc47f2"/>
  </p:sldMasterIdLst>
  <p:sldIdLst>
    <p:sldId xmlns:r="http://schemas.openxmlformats.org/officeDocument/2006/relationships" id="256" r:id="R6de3659937b94f57"/>
    <p:sldId xmlns:r="http://schemas.openxmlformats.org/officeDocument/2006/relationships" id="257" r:id="Rb66cd7416daa4b77"/>
    <p:sldId xmlns:r="http://schemas.openxmlformats.org/officeDocument/2006/relationships" id="258" r:id="Rf1fa790127ef4f31"/>
    <p:sldId xmlns:r="http://schemas.openxmlformats.org/officeDocument/2006/relationships" id="259" r:id="R44b1453339c049a8"/>
    <p:sldId xmlns:r="http://schemas.openxmlformats.org/officeDocument/2006/relationships" id="260" r:id="Re6b79fc044dd4e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589d2a3fc47f2" /><Relationship Type="http://schemas.openxmlformats.org/officeDocument/2006/relationships/slide" Target="/ppt/slides/slide1.xml" Id="R6de3659937b94f57" /><Relationship Type="http://schemas.openxmlformats.org/officeDocument/2006/relationships/slide" Target="/ppt/slides/slide2.xml" Id="Rb66cd7416daa4b77" /><Relationship Type="http://schemas.openxmlformats.org/officeDocument/2006/relationships/slide" Target="/ppt/slides/slide3.xml" Id="Rf1fa790127ef4f31" /><Relationship Type="http://schemas.openxmlformats.org/officeDocument/2006/relationships/slide" Target="/ppt/slides/slide4.xml" Id="R44b1453339c049a8" /><Relationship Type="http://schemas.openxmlformats.org/officeDocument/2006/relationships/slide" Target="/ppt/slides/slide5.xml" Id="Re6b79fc044dd4e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8687271d943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0996011504b48" /><Relationship Type="http://schemas.openxmlformats.org/officeDocument/2006/relationships/theme" Target="/ppt/slideMasters/theme/theme1.xml" Id="Raf4031e3d9594f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3099601150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19b5c66a64d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db000d0f642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4c567f45348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90d7d84e2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c5145a8fa41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GABRIELLA MATHISEN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GABRIELLA MATHISEN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GABRIELLA MATHISEN ble etablert [år] og holder til i Folldal.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GABRIELLA MATHISEN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GABRIELLA MATHISEN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GABRIELLA MATHISEN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Brakke 38, Verket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2580 Folldal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930 779 407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GABRIELLA MATHISEN</a:t>
            </a:r>
          </a:p>
        </p:txBody>
      </p:sp>
    </p:spTree>
  </p:cSld>
  <p:clrMapOvr>
    <a:masterClrMapping xmlns:a="http://schemas.openxmlformats.org/drawingml/2006/main"/>
  </p:clrMapOvr>
</p:sld>
</file>