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fdbeef954e41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e6938c17514178"/>
  </p:sldMasterIdLst>
  <p:sldIdLst>
    <p:sldId xmlns:r="http://schemas.openxmlformats.org/officeDocument/2006/relationships" id="256" r:id="R0b3c32e10a334222"/>
    <p:sldId xmlns:r="http://schemas.openxmlformats.org/officeDocument/2006/relationships" id="257" r:id="R11fd00cb3ee74310"/>
    <p:sldId xmlns:r="http://schemas.openxmlformats.org/officeDocument/2006/relationships" id="258" r:id="R20b0286ea615417b"/>
    <p:sldId xmlns:r="http://schemas.openxmlformats.org/officeDocument/2006/relationships" id="259" r:id="R53c68bbc8dc24a65"/>
    <p:sldId xmlns:r="http://schemas.openxmlformats.org/officeDocument/2006/relationships" id="260" r:id="R2f57163808494859"/>
    <p:sldId xmlns:r="http://schemas.openxmlformats.org/officeDocument/2006/relationships" id="261" r:id="R436ce146f8c74cf8"/>
    <p:sldId xmlns:r="http://schemas.openxmlformats.org/officeDocument/2006/relationships" id="262" r:id="R4a811c7a018240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e6938c17514178" /><Relationship Type="http://schemas.openxmlformats.org/officeDocument/2006/relationships/slide" Target="/ppt/slides/slide1.xml" Id="R0b3c32e10a334222" /><Relationship Type="http://schemas.openxmlformats.org/officeDocument/2006/relationships/slide" Target="/ppt/slides/slide2.xml" Id="R11fd00cb3ee74310" /><Relationship Type="http://schemas.openxmlformats.org/officeDocument/2006/relationships/slide" Target="/ppt/slides/slide3.xml" Id="R20b0286ea615417b" /><Relationship Type="http://schemas.openxmlformats.org/officeDocument/2006/relationships/slide" Target="/ppt/slides/slide4.xml" Id="R53c68bbc8dc24a65" /><Relationship Type="http://schemas.openxmlformats.org/officeDocument/2006/relationships/slide" Target="/ppt/slides/slide5.xml" Id="R2f57163808494859" /><Relationship Type="http://schemas.openxmlformats.org/officeDocument/2006/relationships/slide" Target="/ppt/slides/slide6.xml" Id="R436ce146f8c74cf8" /><Relationship Type="http://schemas.openxmlformats.org/officeDocument/2006/relationships/slide" Target="/ppt/slides/slide7.xml" Id="R4a811c7a018240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153a204d148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4a70df9fa47df" /><Relationship Type="http://schemas.openxmlformats.org/officeDocument/2006/relationships/theme" Target="/ppt/slideMasters/theme/theme1.xml" Id="R7b59faf60c2945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d4a70df9fa47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82a74534246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f585f926a4f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3f2471a5747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c8bb9712d43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3f2a5a3f44c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e1f3c36c448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b67b210eb40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 CONSULTING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1 815 526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−339 540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−339 827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−339 195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539 966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 CONSULT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Dahls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1776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930 780 057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CONSULTING AS</a:t>
            </a:r>
          </a:p>
        </p:txBody>
      </p:sp>
    </p:spTree>
  </p:cSld>
  <p:clrMapOvr>
    <a:masterClrMapping xmlns:a="http://schemas.openxmlformats.org/drawingml/2006/main"/>
  </p:clrMapOvr>
</p:sld>
</file>