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2e88dd0ef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377a7eac846c9"/>
  </p:sldMasterIdLst>
  <p:sldIdLst>
    <p:sldId xmlns:r="http://schemas.openxmlformats.org/officeDocument/2006/relationships" id="256" r:id="R80dee5910ce34a4d"/>
    <p:sldId xmlns:r="http://schemas.openxmlformats.org/officeDocument/2006/relationships" id="257" r:id="R73f444c69298404d"/>
    <p:sldId xmlns:r="http://schemas.openxmlformats.org/officeDocument/2006/relationships" id="258" r:id="Rc3a199cfe3744d16"/>
    <p:sldId xmlns:r="http://schemas.openxmlformats.org/officeDocument/2006/relationships" id="259" r:id="R77ce838192fb4950"/>
    <p:sldId xmlns:r="http://schemas.openxmlformats.org/officeDocument/2006/relationships" id="260" r:id="R159a9ec9ff10496c"/>
    <p:sldId xmlns:r="http://schemas.openxmlformats.org/officeDocument/2006/relationships" id="261" r:id="R086dea0fac2247c0"/>
    <p:sldId xmlns:r="http://schemas.openxmlformats.org/officeDocument/2006/relationships" id="262" r:id="R7c43f52a7a89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377a7eac846c9" /><Relationship Type="http://schemas.openxmlformats.org/officeDocument/2006/relationships/slide" Target="/ppt/slides/slide1.xml" Id="R80dee5910ce34a4d" /><Relationship Type="http://schemas.openxmlformats.org/officeDocument/2006/relationships/slide" Target="/ppt/slides/slide2.xml" Id="R73f444c69298404d" /><Relationship Type="http://schemas.openxmlformats.org/officeDocument/2006/relationships/slide" Target="/ppt/slides/slide3.xml" Id="Rc3a199cfe3744d16" /><Relationship Type="http://schemas.openxmlformats.org/officeDocument/2006/relationships/slide" Target="/ppt/slides/slide4.xml" Id="R77ce838192fb4950" /><Relationship Type="http://schemas.openxmlformats.org/officeDocument/2006/relationships/slide" Target="/ppt/slides/slide5.xml" Id="R159a9ec9ff10496c" /><Relationship Type="http://schemas.openxmlformats.org/officeDocument/2006/relationships/slide" Target="/ppt/slides/slide6.xml" Id="R086dea0fac2247c0" /><Relationship Type="http://schemas.openxmlformats.org/officeDocument/2006/relationships/slide" Target="/ppt/slides/slide7.xml" Id="R7c43f52a7a89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dbb2bd64a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be0c15f145d2" /><Relationship Type="http://schemas.openxmlformats.org/officeDocument/2006/relationships/theme" Target="/ppt/slideMasters/theme/theme1.xml" Id="R9f4e3874083f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4ebe0c15f1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7f3b19d52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848767b004d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c27d9c140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338f901445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f3d2a795a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ecf7c574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af247b6ac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STRAEN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STRAEN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−14 887 548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897 867 052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5 330 277 985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5 484 823 341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930 786 659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STRAEN</a:t>
            </a:r>
          </a:p>
        </p:txBody>
      </p:sp>
    </p:spTree>
  </p:cSld>
  <p:clrMapOvr>
    <a:masterClrMapping xmlns:a="http://schemas.openxmlformats.org/drawingml/2006/main"/>
  </p:clrMapOvr>
</p:sld>
</file>