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27b20521b948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c938c4107f4994"/>
  </p:sldMasterIdLst>
  <p:sldIdLst>
    <p:sldId xmlns:r="http://schemas.openxmlformats.org/officeDocument/2006/relationships" id="256" r:id="R9f6957f5122c47ff"/>
    <p:sldId xmlns:r="http://schemas.openxmlformats.org/officeDocument/2006/relationships" id="257" r:id="Re44cda7b014444ff"/>
    <p:sldId xmlns:r="http://schemas.openxmlformats.org/officeDocument/2006/relationships" id="258" r:id="R7d4053e7ab554f40"/>
    <p:sldId xmlns:r="http://schemas.openxmlformats.org/officeDocument/2006/relationships" id="259" r:id="Rb0b166d3a14b450b"/>
    <p:sldId xmlns:r="http://schemas.openxmlformats.org/officeDocument/2006/relationships" id="260" r:id="R31684fac3db94b99"/>
    <p:sldId xmlns:r="http://schemas.openxmlformats.org/officeDocument/2006/relationships" id="261" r:id="R2ec6ac63043c47ff"/>
    <p:sldId xmlns:r="http://schemas.openxmlformats.org/officeDocument/2006/relationships" id="262" r:id="R50dd5f69303a4f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c938c4107f4994" /><Relationship Type="http://schemas.openxmlformats.org/officeDocument/2006/relationships/slide" Target="/ppt/slides/slide1.xml" Id="R9f6957f5122c47ff" /><Relationship Type="http://schemas.openxmlformats.org/officeDocument/2006/relationships/slide" Target="/ppt/slides/slide2.xml" Id="Re44cda7b014444ff" /><Relationship Type="http://schemas.openxmlformats.org/officeDocument/2006/relationships/slide" Target="/ppt/slides/slide3.xml" Id="R7d4053e7ab554f40" /><Relationship Type="http://schemas.openxmlformats.org/officeDocument/2006/relationships/slide" Target="/ppt/slides/slide4.xml" Id="Rb0b166d3a14b450b" /><Relationship Type="http://schemas.openxmlformats.org/officeDocument/2006/relationships/slide" Target="/ppt/slides/slide5.xml" Id="R31684fac3db94b99" /><Relationship Type="http://schemas.openxmlformats.org/officeDocument/2006/relationships/slide" Target="/ppt/slides/slide6.xml" Id="R2ec6ac63043c47ff" /><Relationship Type="http://schemas.openxmlformats.org/officeDocument/2006/relationships/slide" Target="/ppt/slides/slide7.xml" Id="R50dd5f69303a4f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377dbeefb40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c0e15e2114d5d" /><Relationship Type="http://schemas.openxmlformats.org/officeDocument/2006/relationships/theme" Target="/ppt/slideMasters/theme/theme1.xml" Id="Rc2e486ca4fb64d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c0e15e2114d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78b05a8fc41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7a1f0877341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935ee76b940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787336c3e41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b4b5e12d148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8fcc1c35349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f4a9e617e4d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HBØ INVEST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152 876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556 901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559 297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BØHLER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Bråtejordet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1465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930 788 198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HBØ INVEST AS</a:t>
            </a:r>
          </a:p>
        </p:txBody>
      </p:sp>
    </p:spTree>
  </p:cSld>
  <p:clrMapOvr>
    <a:masterClrMapping xmlns:a="http://schemas.openxmlformats.org/drawingml/2006/main"/>
  </p:clrMapOvr>
</p:sld>
</file>