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8ddafed0b644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797544d148451d"/>
  </p:sldMasterIdLst>
  <p:sldIdLst>
    <p:sldId xmlns:r="http://schemas.openxmlformats.org/officeDocument/2006/relationships" id="256" r:id="R301b9076f61643ab"/>
    <p:sldId xmlns:r="http://schemas.openxmlformats.org/officeDocument/2006/relationships" id="257" r:id="R42e180d9b6864b4b"/>
    <p:sldId xmlns:r="http://schemas.openxmlformats.org/officeDocument/2006/relationships" id="258" r:id="R750f9ee64bc449b6"/>
    <p:sldId xmlns:r="http://schemas.openxmlformats.org/officeDocument/2006/relationships" id="259" r:id="Re4df66e2496b4d99"/>
    <p:sldId xmlns:r="http://schemas.openxmlformats.org/officeDocument/2006/relationships" id="260" r:id="R08b74940d7334796"/>
    <p:sldId xmlns:r="http://schemas.openxmlformats.org/officeDocument/2006/relationships" id="261" r:id="Re31946c6a6ef47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97544d148451d" /><Relationship Type="http://schemas.openxmlformats.org/officeDocument/2006/relationships/slide" Target="/ppt/slides/slide1.xml" Id="R301b9076f61643ab" /><Relationship Type="http://schemas.openxmlformats.org/officeDocument/2006/relationships/slide" Target="/ppt/slides/slide2.xml" Id="R42e180d9b6864b4b" /><Relationship Type="http://schemas.openxmlformats.org/officeDocument/2006/relationships/slide" Target="/ppt/slides/slide3.xml" Id="R750f9ee64bc449b6" /><Relationship Type="http://schemas.openxmlformats.org/officeDocument/2006/relationships/slide" Target="/ppt/slides/slide4.xml" Id="Re4df66e2496b4d99" /><Relationship Type="http://schemas.openxmlformats.org/officeDocument/2006/relationships/slide" Target="/ppt/slides/slide5.xml" Id="R08b74940d7334796" /><Relationship Type="http://schemas.openxmlformats.org/officeDocument/2006/relationships/slide" Target="/ppt/slides/slide6.xml" Id="Re31946c6a6ef47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99e7c3222248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3cca7bf984825" /><Relationship Type="http://schemas.openxmlformats.org/officeDocument/2006/relationships/theme" Target="/ppt/slideMasters/theme/theme1.xml" Id="R102064abfe0c47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33cca7bf9848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a003b2b3742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39c30cb0d43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769b55eed4c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4e12da45e4c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3313a08d04a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1f7cb2f6041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JENSENIUS SVEIS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JENSENIUS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JENSENIUS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JENSENIUS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JENSENIUS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JENSENIUS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Wolds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9803 Vadsø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JENSENIUS SVEIS AS</a:t>
            </a:r>
          </a:p>
        </p:txBody>
      </p:sp>
    </p:spTree>
  </p:cSld>
  <p:clrMapOvr>
    <a:masterClrMapping xmlns:a="http://schemas.openxmlformats.org/drawingml/2006/main"/>
  </p:clrMapOvr>
</p:sld>
</file>