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ee1b8046cf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6ac87e1464077"/>
  </p:sldMasterIdLst>
  <p:sldIdLst>
    <p:sldId xmlns:r="http://schemas.openxmlformats.org/officeDocument/2006/relationships" id="256" r:id="Rc5d4d30c1b17435f"/>
    <p:sldId xmlns:r="http://schemas.openxmlformats.org/officeDocument/2006/relationships" id="257" r:id="Rdfc706ec402e452e"/>
    <p:sldId xmlns:r="http://schemas.openxmlformats.org/officeDocument/2006/relationships" id="258" r:id="R14efd068876c41b3"/>
    <p:sldId xmlns:r="http://schemas.openxmlformats.org/officeDocument/2006/relationships" id="259" r:id="R56e41e6180804ea2"/>
    <p:sldId xmlns:r="http://schemas.openxmlformats.org/officeDocument/2006/relationships" id="260" r:id="R8f77cc09cf7f46e5"/>
    <p:sldId xmlns:r="http://schemas.openxmlformats.org/officeDocument/2006/relationships" id="261" r:id="R0c716350088148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6ac87e1464077" /><Relationship Type="http://schemas.openxmlformats.org/officeDocument/2006/relationships/slide" Target="/ppt/slides/slide1.xml" Id="Rc5d4d30c1b17435f" /><Relationship Type="http://schemas.openxmlformats.org/officeDocument/2006/relationships/slide" Target="/ppt/slides/slide2.xml" Id="Rdfc706ec402e452e" /><Relationship Type="http://schemas.openxmlformats.org/officeDocument/2006/relationships/slide" Target="/ppt/slides/slide3.xml" Id="R14efd068876c41b3" /><Relationship Type="http://schemas.openxmlformats.org/officeDocument/2006/relationships/slide" Target="/ppt/slides/slide4.xml" Id="R56e41e6180804ea2" /><Relationship Type="http://schemas.openxmlformats.org/officeDocument/2006/relationships/slide" Target="/ppt/slides/slide5.xml" Id="R8f77cc09cf7f46e5" /><Relationship Type="http://schemas.openxmlformats.org/officeDocument/2006/relationships/slide" Target="/ppt/slides/slide6.xml" Id="R0c716350088148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5227506084e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f349e27894259" /><Relationship Type="http://schemas.openxmlformats.org/officeDocument/2006/relationships/theme" Target="/ppt/slideMasters/theme/theme1.xml" Id="Rb69fff81842b4f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4f349e2789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2e9dae18f46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97b42e7f64d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d395758a74c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6ecbfc3bb4d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d7303e02a47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cc0546f2948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SALTFJELL SÁMI ADVENTURE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SALTFJELL SÁMI ADVENTURE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SALTFJELL SÁMI ADVENTURE AS ble etablert [år] og holder til i Røkland.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SALTFJELL SÁMI ADVENTURE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SALTFJELL SÁMI ADVENTURE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SALTFJELL SÁMI ADVENTURE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MARGARETHA KUHMUNEN OSKAL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SALTFJELL SÁMI ADVENTURE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Saltfjellveien 1991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8255 Røkland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amk.oskal@gmail.com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930 790 974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SALTFJELL SÁMI ADVENTURE AS</a:t>
            </a:r>
          </a:p>
        </p:txBody>
      </p:sp>
    </p:spTree>
  </p:cSld>
  <p:clrMapOvr>
    <a:masterClrMapping xmlns:a="http://schemas.openxmlformats.org/drawingml/2006/main"/>
  </p:clrMapOvr>
</p:sld>
</file>