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143f914a4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90f80b5e54cd6"/>
  </p:sldMasterIdLst>
  <p:sldIdLst>
    <p:sldId xmlns:r="http://schemas.openxmlformats.org/officeDocument/2006/relationships" id="256" r:id="Re12b987636b247a2"/>
    <p:sldId xmlns:r="http://schemas.openxmlformats.org/officeDocument/2006/relationships" id="257" r:id="R7256bf09ddb247e7"/>
    <p:sldId xmlns:r="http://schemas.openxmlformats.org/officeDocument/2006/relationships" id="258" r:id="R29f7dbc056d14f66"/>
    <p:sldId xmlns:r="http://schemas.openxmlformats.org/officeDocument/2006/relationships" id="259" r:id="R006f83f06a634285"/>
    <p:sldId xmlns:r="http://schemas.openxmlformats.org/officeDocument/2006/relationships" id="260" r:id="R485392c97d46431e"/>
    <p:sldId xmlns:r="http://schemas.openxmlformats.org/officeDocument/2006/relationships" id="261" r:id="R4d1708e39307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90f80b5e54cd6" /><Relationship Type="http://schemas.openxmlformats.org/officeDocument/2006/relationships/slide" Target="/ppt/slides/slide1.xml" Id="Re12b987636b247a2" /><Relationship Type="http://schemas.openxmlformats.org/officeDocument/2006/relationships/slide" Target="/ppt/slides/slide2.xml" Id="R7256bf09ddb247e7" /><Relationship Type="http://schemas.openxmlformats.org/officeDocument/2006/relationships/slide" Target="/ppt/slides/slide3.xml" Id="R29f7dbc056d14f66" /><Relationship Type="http://schemas.openxmlformats.org/officeDocument/2006/relationships/slide" Target="/ppt/slides/slide4.xml" Id="R006f83f06a634285" /><Relationship Type="http://schemas.openxmlformats.org/officeDocument/2006/relationships/slide" Target="/ppt/slides/slide5.xml" Id="R485392c97d46431e" /><Relationship Type="http://schemas.openxmlformats.org/officeDocument/2006/relationships/slide" Target="/ppt/slides/slide6.xml" Id="R4d1708e39307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f8c923cd1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6b7049d7145d1" /><Relationship Type="http://schemas.openxmlformats.org/officeDocument/2006/relationships/theme" Target="/ppt/slideMasters/theme/theme1.xml" Id="Ra5faadfbb79e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6b7049d71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92645b1f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76b46aa8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463b85479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1d87bf12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643acf44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6dffe4bcb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