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f9c33c02ed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128e67c504570"/>
  </p:sldMasterIdLst>
  <p:sldIdLst>
    <p:sldId xmlns:r="http://schemas.openxmlformats.org/officeDocument/2006/relationships" id="256" r:id="R4d79b77769724443"/>
    <p:sldId xmlns:r="http://schemas.openxmlformats.org/officeDocument/2006/relationships" id="257" r:id="R418065a31c43430e"/>
    <p:sldId xmlns:r="http://schemas.openxmlformats.org/officeDocument/2006/relationships" id="258" r:id="Rebe09280096a4cb9"/>
    <p:sldId xmlns:r="http://schemas.openxmlformats.org/officeDocument/2006/relationships" id="259" r:id="R6984511a27b44815"/>
    <p:sldId xmlns:r="http://schemas.openxmlformats.org/officeDocument/2006/relationships" id="260" r:id="Rbaf0e1e62da14e67"/>
    <p:sldId xmlns:r="http://schemas.openxmlformats.org/officeDocument/2006/relationships" id="261" r:id="Re2bf7cc2c74e44e9"/>
    <p:sldId xmlns:r="http://schemas.openxmlformats.org/officeDocument/2006/relationships" id="262" r:id="Rac91617de4b7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128e67c504570" /><Relationship Type="http://schemas.openxmlformats.org/officeDocument/2006/relationships/slide" Target="/ppt/slides/slide1.xml" Id="R4d79b77769724443" /><Relationship Type="http://schemas.openxmlformats.org/officeDocument/2006/relationships/slide" Target="/ppt/slides/slide2.xml" Id="R418065a31c43430e" /><Relationship Type="http://schemas.openxmlformats.org/officeDocument/2006/relationships/slide" Target="/ppt/slides/slide3.xml" Id="Rebe09280096a4cb9" /><Relationship Type="http://schemas.openxmlformats.org/officeDocument/2006/relationships/slide" Target="/ppt/slides/slide4.xml" Id="R6984511a27b44815" /><Relationship Type="http://schemas.openxmlformats.org/officeDocument/2006/relationships/slide" Target="/ppt/slides/slide5.xml" Id="Rbaf0e1e62da14e67" /><Relationship Type="http://schemas.openxmlformats.org/officeDocument/2006/relationships/slide" Target="/ppt/slides/slide6.xml" Id="Re2bf7cc2c74e44e9" /><Relationship Type="http://schemas.openxmlformats.org/officeDocument/2006/relationships/slide" Target="/ppt/slides/slide7.xml" Id="Rac91617de4b7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3e5d6f82c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c7bb007e4e5a" /><Relationship Type="http://schemas.openxmlformats.org/officeDocument/2006/relationships/theme" Target="/ppt/slideMasters/theme/theme1.xml" Id="R7da9d24790e6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4c7bb007e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810f1dd7d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c649ca30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bfc7d4b00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29de797ef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ddfc708b4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73d0ae9b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c7f8ea0a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