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4294df98b49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e43907a404303"/>
  </p:sldMasterIdLst>
  <p:sldIdLst>
    <p:sldId xmlns:r="http://schemas.openxmlformats.org/officeDocument/2006/relationships" id="256" r:id="R651a54a925dc4013"/>
    <p:sldId xmlns:r="http://schemas.openxmlformats.org/officeDocument/2006/relationships" id="257" r:id="R149c6270fd634f17"/>
    <p:sldId xmlns:r="http://schemas.openxmlformats.org/officeDocument/2006/relationships" id="258" r:id="Rdefe20ef5ba241bb"/>
    <p:sldId xmlns:r="http://schemas.openxmlformats.org/officeDocument/2006/relationships" id="259" r:id="R5f525e71d4af4af5"/>
    <p:sldId xmlns:r="http://schemas.openxmlformats.org/officeDocument/2006/relationships" id="260" r:id="R2c63cdb1129d4e2a"/>
    <p:sldId xmlns:r="http://schemas.openxmlformats.org/officeDocument/2006/relationships" id="261" r:id="R0f50db4c1c3b4e0a"/>
    <p:sldId xmlns:r="http://schemas.openxmlformats.org/officeDocument/2006/relationships" id="262" r:id="Rddf0ff7a0944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e43907a404303" /><Relationship Type="http://schemas.openxmlformats.org/officeDocument/2006/relationships/slide" Target="/ppt/slides/slide1.xml" Id="R651a54a925dc4013" /><Relationship Type="http://schemas.openxmlformats.org/officeDocument/2006/relationships/slide" Target="/ppt/slides/slide2.xml" Id="R149c6270fd634f17" /><Relationship Type="http://schemas.openxmlformats.org/officeDocument/2006/relationships/slide" Target="/ppt/slides/slide3.xml" Id="Rdefe20ef5ba241bb" /><Relationship Type="http://schemas.openxmlformats.org/officeDocument/2006/relationships/slide" Target="/ppt/slides/slide4.xml" Id="R5f525e71d4af4af5" /><Relationship Type="http://schemas.openxmlformats.org/officeDocument/2006/relationships/slide" Target="/ppt/slides/slide5.xml" Id="R2c63cdb1129d4e2a" /><Relationship Type="http://schemas.openxmlformats.org/officeDocument/2006/relationships/slide" Target="/ppt/slides/slide6.xml" Id="R0f50db4c1c3b4e0a" /><Relationship Type="http://schemas.openxmlformats.org/officeDocument/2006/relationships/slide" Target="/ppt/slides/slide7.xml" Id="Rddf0ff7a0944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cd1277671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b38589c2a4135" /><Relationship Type="http://schemas.openxmlformats.org/officeDocument/2006/relationships/theme" Target="/ppt/slideMasters/theme/theme1.xml" Id="R2ae514632d12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b38589c2a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22b2e36a4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eb17b3c6b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7d7b7be97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5cead74e0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9723f83de45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d574104fa42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e735e92c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ROUGH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ROUGH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LUNDSTRØM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ROUGH AS</a:t>
            </a:r>
          </a:p>
        </p:txBody>
      </p:sp>
    </p:spTree>
  </p:cSld>
  <p:clrMapOvr>
    <a:masterClrMapping xmlns:a="http://schemas.openxmlformats.org/drawingml/2006/main"/>
  </p:clrMapOvr>
</p:sld>
</file>