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27f14ab8024e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29f4721cd04c27"/>
  </p:sldMasterIdLst>
  <p:sldIdLst>
    <p:sldId xmlns:r="http://schemas.openxmlformats.org/officeDocument/2006/relationships" id="256" r:id="R058c208ac00245e6"/>
    <p:sldId xmlns:r="http://schemas.openxmlformats.org/officeDocument/2006/relationships" id="257" r:id="R14574870eaac462c"/>
    <p:sldId xmlns:r="http://schemas.openxmlformats.org/officeDocument/2006/relationships" id="258" r:id="R33fadd2d745746c0"/>
    <p:sldId xmlns:r="http://schemas.openxmlformats.org/officeDocument/2006/relationships" id="259" r:id="Rd4a99e9350ef4821"/>
    <p:sldId xmlns:r="http://schemas.openxmlformats.org/officeDocument/2006/relationships" id="260" r:id="R0686a01886384fe3"/>
    <p:sldId xmlns:r="http://schemas.openxmlformats.org/officeDocument/2006/relationships" id="261" r:id="Rbf50590afbc043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29f4721cd04c27" /><Relationship Type="http://schemas.openxmlformats.org/officeDocument/2006/relationships/slide" Target="/ppt/slides/slide1.xml" Id="R058c208ac00245e6" /><Relationship Type="http://schemas.openxmlformats.org/officeDocument/2006/relationships/slide" Target="/ppt/slides/slide2.xml" Id="R14574870eaac462c" /><Relationship Type="http://schemas.openxmlformats.org/officeDocument/2006/relationships/slide" Target="/ppt/slides/slide3.xml" Id="R33fadd2d745746c0" /><Relationship Type="http://schemas.openxmlformats.org/officeDocument/2006/relationships/slide" Target="/ppt/slides/slide4.xml" Id="Rd4a99e9350ef4821" /><Relationship Type="http://schemas.openxmlformats.org/officeDocument/2006/relationships/slide" Target="/ppt/slides/slide5.xml" Id="R0686a01886384fe3" /><Relationship Type="http://schemas.openxmlformats.org/officeDocument/2006/relationships/slide" Target="/ppt/slides/slide6.xml" Id="Rbf50590afbc043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330018f61243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f88d7cd3947f4" /><Relationship Type="http://schemas.openxmlformats.org/officeDocument/2006/relationships/theme" Target="/ppt/slideMasters/theme/theme1.xml" Id="Ra5abb03c0a934d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8f88d7cd3947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4761e02f244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38e7642434b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2507e6ba048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5ba33087644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7af4909144d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51c977bff4a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ARON SEBS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SEBS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SEBS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SEBS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SEBS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SEBS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930 795 860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SEBS AS</a:t>
            </a:r>
          </a:p>
        </p:txBody>
      </p:sp>
    </p:spTree>
  </p:cSld>
  <p:clrMapOvr>
    <a:masterClrMapping xmlns:a="http://schemas.openxmlformats.org/drawingml/2006/main"/>
  </p:clrMapOvr>
</p:sld>
</file>