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cc49bb2cd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0d9cdd9c94cb0"/>
  </p:sldMasterIdLst>
  <p:sldIdLst>
    <p:sldId xmlns:r="http://schemas.openxmlformats.org/officeDocument/2006/relationships" id="256" r:id="Rb8fd219c7b1b4048"/>
    <p:sldId xmlns:r="http://schemas.openxmlformats.org/officeDocument/2006/relationships" id="257" r:id="R85fd6e23ce4342a1"/>
    <p:sldId xmlns:r="http://schemas.openxmlformats.org/officeDocument/2006/relationships" id="258" r:id="R353bbd9e6f7e43fb"/>
    <p:sldId xmlns:r="http://schemas.openxmlformats.org/officeDocument/2006/relationships" id="259" r:id="R7e90bac4381e4ac9"/>
    <p:sldId xmlns:r="http://schemas.openxmlformats.org/officeDocument/2006/relationships" id="260" r:id="Rac1f51f28bf6496d"/>
    <p:sldId xmlns:r="http://schemas.openxmlformats.org/officeDocument/2006/relationships" id="261" r:id="R87df05ecdb87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0d9cdd9c94cb0" /><Relationship Type="http://schemas.openxmlformats.org/officeDocument/2006/relationships/slide" Target="/ppt/slides/slide1.xml" Id="Rb8fd219c7b1b4048" /><Relationship Type="http://schemas.openxmlformats.org/officeDocument/2006/relationships/slide" Target="/ppt/slides/slide2.xml" Id="R85fd6e23ce4342a1" /><Relationship Type="http://schemas.openxmlformats.org/officeDocument/2006/relationships/slide" Target="/ppt/slides/slide3.xml" Id="R353bbd9e6f7e43fb" /><Relationship Type="http://schemas.openxmlformats.org/officeDocument/2006/relationships/slide" Target="/ppt/slides/slide4.xml" Id="R7e90bac4381e4ac9" /><Relationship Type="http://schemas.openxmlformats.org/officeDocument/2006/relationships/slide" Target="/ppt/slides/slide5.xml" Id="Rac1f51f28bf6496d" /><Relationship Type="http://schemas.openxmlformats.org/officeDocument/2006/relationships/slide" Target="/ppt/slides/slide6.xml" Id="R87df05ecdb87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5ca8eb857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c838003a4bcf" /><Relationship Type="http://schemas.openxmlformats.org/officeDocument/2006/relationships/theme" Target="/ppt/slideMasters/theme/theme1.xml" Id="Rfb60b4868463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7c838003a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b21310039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eac4ef29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52d1325c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95d890ec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f315ff37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cd53c356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SEBS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SEBS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10 727 397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−2 943 711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−3 051 221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2 073 168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Rises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18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stjordal@roft.no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