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f3978ca9be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94b70041c74e28"/>
  </p:sldMasterIdLst>
  <p:sldIdLst>
    <p:sldId xmlns:r="http://schemas.openxmlformats.org/officeDocument/2006/relationships" id="256" r:id="Rb969f3ca4c534679"/>
    <p:sldId xmlns:r="http://schemas.openxmlformats.org/officeDocument/2006/relationships" id="257" r:id="R272c40c77d8e434c"/>
    <p:sldId xmlns:r="http://schemas.openxmlformats.org/officeDocument/2006/relationships" id="258" r:id="R585c406c94654495"/>
    <p:sldId xmlns:r="http://schemas.openxmlformats.org/officeDocument/2006/relationships" id="259" r:id="Rd9f7be2a494e42ac"/>
    <p:sldId xmlns:r="http://schemas.openxmlformats.org/officeDocument/2006/relationships" id="260" r:id="R861e88bd64374b44"/>
    <p:sldId xmlns:r="http://schemas.openxmlformats.org/officeDocument/2006/relationships" id="261" r:id="R7bef7ef5eb624399"/>
    <p:sldId xmlns:r="http://schemas.openxmlformats.org/officeDocument/2006/relationships" id="262" r:id="R5eba9153445f4d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4b70041c74e28" /><Relationship Type="http://schemas.openxmlformats.org/officeDocument/2006/relationships/slide" Target="/ppt/slides/slide1.xml" Id="Rb969f3ca4c534679" /><Relationship Type="http://schemas.openxmlformats.org/officeDocument/2006/relationships/slide" Target="/ppt/slides/slide2.xml" Id="R272c40c77d8e434c" /><Relationship Type="http://schemas.openxmlformats.org/officeDocument/2006/relationships/slide" Target="/ppt/slides/slide3.xml" Id="R585c406c94654495" /><Relationship Type="http://schemas.openxmlformats.org/officeDocument/2006/relationships/slide" Target="/ppt/slides/slide4.xml" Id="Rd9f7be2a494e42ac" /><Relationship Type="http://schemas.openxmlformats.org/officeDocument/2006/relationships/slide" Target="/ppt/slides/slide5.xml" Id="R861e88bd64374b44" /><Relationship Type="http://schemas.openxmlformats.org/officeDocument/2006/relationships/slide" Target="/ppt/slides/slide6.xml" Id="R7bef7ef5eb624399" /><Relationship Type="http://schemas.openxmlformats.org/officeDocument/2006/relationships/slide" Target="/ppt/slides/slide7.xml" Id="R5eba9153445f4d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acd008aae40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abad11a2044ea" /><Relationship Type="http://schemas.openxmlformats.org/officeDocument/2006/relationships/theme" Target="/ppt/slideMasters/theme/theme1.xml" Id="R4ae6d2243a2e4b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dabad11a2044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3b22fd85a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02705113744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b7f7cb94447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daf292b1045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6c753969543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a8fa7068e4f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8426b96424a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 BLIX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BLIX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BLIX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BLIX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BLIX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BLIX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182 354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−34 249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BLIX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WISBORG BLIX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BLIX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Kjølberggata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930 796 301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BLIX AS</a:t>
            </a:r>
          </a:p>
        </p:txBody>
      </p:sp>
    </p:spTree>
  </p:cSld>
  <p:clrMapOvr>
    <a:masterClrMapping xmlns:a="http://schemas.openxmlformats.org/drawingml/2006/main"/>
  </p:clrMapOvr>
</p:sld>
</file>