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f341042b746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5d29f72404bde"/>
  </p:sldMasterIdLst>
  <p:sldIdLst>
    <p:sldId xmlns:r="http://schemas.openxmlformats.org/officeDocument/2006/relationships" id="256" r:id="R73660d8045c442c7"/>
    <p:sldId xmlns:r="http://schemas.openxmlformats.org/officeDocument/2006/relationships" id="257" r:id="Red080f38d6474f22"/>
    <p:sldId xmlns:r="http://schemas.openxmlformats.org/officeDocument/2006/relationships" id="258" r:id="Rc59c41a9938f4aa1"/>
    <p:sldId xmlns:r="http://schemas.openxmlformats.org/officeDocument/2006/relationships" id="259" r:id="Rd96893a3f44d4da3"/>
    <p:sldId xmlns:r="http://schemas.openxmlformats.org/officeDocument/2006/relationships" id="260" r:id="R5d279439ef4147bb"/>
    <p:sldId xmlns:r="http://schemas.openxmlformats.org/officeDocument/2006/relationships" id="261" r:id="R51361ee8b3f24598"/>
    <p:sldId xmlns:r="http://schemas.openxmlformats.org/officeDocument/2006/relationships" id="262" r:id="R233561520b8940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5d29f72404bde" /><Relationship Type="http://schemas.openxmlformats.org/officeDocument/2006/relationships/slide" Target="/ppt/slides/slide1.xml" Id="R73660d8045c442c7" /><Relationship Type="http://schemas.openxmlformats.org/officeDocument/2006/relationships/slide" Target="/ppt/slides/slide2.xml" Id="Red080f38d6474f22" /><Relationship Type="http://schemas.openxmlformats.org/officeDocument/2006/relationships/slide" Target="/ppt/slides/slide3.xml" Id="Rc59c41a9938f4aa1" /><Relationship Type="http://schemas.openxmlformats.org/officeDocument/2006/relationships/slide" Target="/ppt/slides/slide4.xml" Id="Rd96893a3f44d4da3" /><Relationship Type="http://schemas.openxmlformats.org/officeDocument/2006/relationships/slide" Target="/ppt/slides/slide5.xml" Id="R5d279439ef4147bb" /><Relationship Type="http://schemas.openxmlformats.org/officeDocument/2006/relationships/slide" Target="/ppt/slides/slide6.xml" Id="R51361ee8b3f24598" /><Relationship Type="http://schemas.openxmlformats.org/officeDocument/2006/relationships/slide" Target="/ppt/slides/slide7.xml" Id="R233561520b8940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15164c3f824b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7ba33b0564c4d" /><Relationship Type="http://schemas.openxmlformats.org/officeDocument/2006/relationships/theme" Target="/ppt/slideMasters/theme/theme1.xml" Id="Rcad0d195114842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7ba33b0564c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ae0ca524f43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c982dea840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e3e40fa3d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77394a8654f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7af061a2840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125463a3543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83bdd9ebf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POLARGYMALTA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POLARGYMALTA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−194 619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DØNNESTAD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POLARGYMALTA AS</a:t>
            </a:r>
          </a:p>
        </p:txBody>
      </p:sp>
    </p:spTree>
  </p:cSld>
  <p:clrMapOvr>
    <a:masterClrMapping xmlns:a="http://schemas.openxmlformats.org/drawingml/2006/main"/>
  </p:clrMapOvr>
</p:sld>
</file>