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c5b0c149234e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c2232f98f04964"/>
  </p:sldMasterIdLst>
  <p:sldIdLst>
    <p:sldId xmlns:r="http://schemas.openxmlformats.org/officeDocument/2006/relationships" id="256" r:id="R5394977d95104788"/>
    <p:sldId xmlns:r="http://schemas.openxmlformats.org/officeDocument/2006/relationships" id="257" r:id="R5db12964314f469e"/>
    <p:sldId xmlns:r="http://schemas.openxmlformats.org/officeDocument/2006/relationships" id="258" r:id="R6a649743db02436c"/>
    <p:sldId xmlns:r="http://schemas.openxmlformats.org/officeDocument/2006/relationships" id="259" r:id="R87d4eb5843af4a2b"/>
    <p:sldId xmlns:r="http://schemas.openxmlformats.org/officeDocument/2006/relationships" id="260" r:id="R7ca26cf0a71d4f19"/>
    <p:sldId xmlns:r="http://schemas.openxmlformats.org/officeDocument/2006/relationships" id="261" r:id="Rd634991fad7248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c2232f98f04964" /><Relationship Type="http://schemas.openxmlformats.org/officeDocument/2006/relationships/slide" Target="/ppt/slides/slide1.xml" Id="R5394977d95104788" /><Relationship Type="http://schemas.openxmlformats.org/officeDocument/2006/relationships/slide" Target="/ppt/slides/slide2.xml" Id="R5db12964314f469e" /><Relationship Type="http://schemas.openxmlformats.org/officeDocument/2006/relationships/slide" Target="/ppt/slides/slide3.xml" Id="R6a649743db02436c" /><Relationship Type="http://schemas.openxmlformats.org/officeDocument/2006/relationships/slide" Target="/ppt/slides/slide4.xml" Id="R87d4eb5843af4a2b" /><Relationship Type="http://schemas.openxmlformats.org/officeDocument/2006/relationships/slide" Target="/ppt/slides/slide5.xml" Id="R7ca26cf0a71d4f19" /><Relationship Type="http://schemas.openxmlformats.org/officeDocument/2006/relationships/slide" Target="/ppt/slides/slide6.xml" Id="Rd634991fad7248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44f01ee71b46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f5bdfdbdd45ef" /><Relationship Type="http://schemas.openxmlformats.org/officeDocument/2006/relationships/theme" Target="/ppt/slideMasters/theme/theme1.xml" Id="R4537a9bc4dd041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0f5bdfdbdd45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cbf81b3f145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74f69f02444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79972e3f74c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416446e374c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b455acefc4d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91f498cb74b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IMBER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IMBER INVEST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FINSRUD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Henrik Finsrud, Rådalslien 113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930 800 481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IMBER INVEST AS</a:t>
            </a:r>
          </a:p>
        </p:txBody>
      </p:sp>
    </p:spTree>
  </p:cSld>
  <p:clrMapOvr>
    <a:masterClrMapping xmlns:a="http://schemas.openxmlformats.org/drawingml/2006/main"/>
  </p:clrMapOvr>
</p:sld>
</file>