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342ccd48a64a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d509ead88043d4"/>
  </p:sldMasterIdLst>
  <p:sldIdLst>
    <p:sldId xmlns:r="http://schemas.openxmlformats.org/officeDocument/2006/relationships" id="256" r:id="R9dfde876ff504f78"/>
    <p:sldId xmlns:r="http://schemas.openxmlformats.org/officeDocument/2006/relationships" id="257" r:id="R8377c52681054ba6"/>
    <p:sldId xmlns:r="http://schemas.openxmlformats.org/officeDocument/2006/relationships" id="258" r:id="R4219d146a6f64d56"/>
    <p:sldId xmlns:r="http://schemas.openxmlformats.org/officeDocument/2006/relationships" id="259" r:id="R32b5a08288a7464f"/>
    <p:sldId xmlns:r="http://schemas.openxmlformats.org/officeDocument/2006/relationships" id="260" r:id="R3fce803258e24a10"/>
    <p:sldId xmlns:r="http://schemas.openxmlformats.org/officeDocument/2006/relationships" id="261" r:id="R7bec353f914f47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d509ead88043d4" /><Relationship Type="http://schemas.openxmlformats.org/officeDocument/2006/relationships/slide" Target="/ppt/slides/slide1.xml" Id="R9dfde876ff504f78" /><Relationship Type="http://schemas.openxmlformats.org/officeDocument/2006/relationships/slide" Target="/ppt/slides/slide2.xml" Id="R8377c52681054ba6" /><Relationship Type="http://schemas.openxmlformats.org/officeDocument/2006/relationships/slide" Target="/ppt/slides/slide3.xml" Id="R4219d146a6f64d56" /><Relationship Type="http://schemas.openxmlformats.org/officeDocument/2006/relationships/slide" Target="/ppt/slides/slide4.xml" Id="R32b5a08288a7464f" /><Relationship Type="http://schemas.openxmlformats.org/officeDocument/2006/relationships/slide" Target="/ppt/slides/slide5.xml" Id="R3fce803258e24a10" /><Relationship Type="http://schemas.openxmlformats.org/officeDocument/2006/relationships/slide" Target="/ppt/slides/slide6.xml" Id="R7bec353f914f47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267b95b2b04e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b717d08539469f" /><Relationship Type="http://schemas.openxmlformats.org/officeDocument/2006/relationships/theme" Target="/ppt/slideMasters/theme/theme1.xml" Id="R068f32f49ac749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b717d0853946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18cb3f21324d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1ec327d48d4a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f85d41c0384d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01fb6b48df44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0ef5551a324e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e15c5a9f7c4a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ASKE &amp; BAARDSEN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 &amp; BAARDSEN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ASKE &amp; BAARDSEN HOLDING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 &amp; BAARDSEN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 &amp; BAARDSEN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 &amp; BAARDSEN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−102 997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−102 997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−60 144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882 125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 &amp; BAARDSEN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Festningsgata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930 801 771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 &amp; BAARDSEN HOLDING AS</a:t>
            </a:r>
          </a:p>
        </p:txBody>
      </p:sp>
    </p:spTree>
  </p:cSld>
  <p:clrMapOvr>
    <a:masterClrMapping xmlns:a="http://schemas.openxmlformats.org/drawingml/2006/main"/>
  </p:clrMapOvr>
</p:sld>
</file>