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914757fa9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cafda3acd64bc4"/>
  </p:sldMasterIdLst>
  <p:sldIdLst>
    <p:sldId xmlns:r="http://schemas.openxmlformats.org/officeDocument/2006/relationships" id="256" r:id="R448196cee57b4602"/>
    <p:sldId xmlns:r="http://schemas.openxmlformats.org/officeDocument/2006/relationships" id="257" r:id="Ref698cd17adc413a"/>
    <p:sldId xmlns:r="http://schemas.openxmlformats.org/officeDocument/2006/relationships" id="258" r:id="R6d702b282d854d4b"/>
    <p:sldId xmlns:r="http://schemas.openxmlformats.org/officeDocument/2006/relationships" id="259" r:id="R67b5acaad7bb429d"/>
    <p:sldId xmlns:r="http://schemas.openxmlformats.org/officeDocument/2006/relationships" id="260" r:id="Ra3464e11cb804d17"/>
    <p:sldId xmlns:r="http://schemas.openxmlformats.org/officeDocument/2006/relationships" id="261" r:id="R04a2c75a4e15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afda3acd64bc4" /><Relationship Type="http://schemas.openxmlformats.org/officeDocument/2006/relationships/slide" Target="/ppt/slides/slide1.xml" Id="R448196cee57b4602" /><Relationship Type="http://schemas.openxmlformats.org/officeDocument/2006/relationships/slide" Target="/ppt/slides/slide2.xml" Id="Ref698cd17adc413a" /><Relationship Type="http://schemas.openxmlformats.org/officeDocument/2006/relationships/slide" Target="/ppt/slides/slide3.xml" Id="R6d702b282d854d4b" /><Relationship Type="http://schemas.openxmlformats.org/officeDocument/2006/relationships/slide" Target="/ppt/slides/slide4.xml" Id="R67b5acaad7bb429d" /><Relationship Type="http://schemas.openxmlformats.org/officeDocument/2006/relationships/slide" Target="/ppt/slides/slide5.xml" Id="Ra3464e11cb804d17" /><Relationship Type="http://schemas.openxmlformats.org/officeDocument/2006/relationships/slide" Target="/ppt/slides/slide6.xml" Id="R04a2c75a4e15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026b3eb52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34eb4c8244cb" /><Relationship Type="http://schemas.openxmlformats.org/officeDocument/2006/relationships/theme" Target="/ppt/slideMasters/theme/theme1.xml" Id="Rddfee4252829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534eb4c8244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e7de6842f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c9c17d26747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cd8d181554d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8fc47078b46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7a145adee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26fde583e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SAMIR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SAMIR M'HAMED MOUSSAOUI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930 807 494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SAMIR AS</a:t>
            </a:r>
          </a:p>
        </p:txBody>
      </p:sp>
    </p:spTree>
  </p:cSld>
  <p:clrMapOvr>
    <a:masterClrMapping xmlns:a="http://schemas.openxmlformats.org/drawingml/2006/main"/>
  </p:clrMapOvr>
</p:sld>
</file>