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b9fe5f6e3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4cebdb4ad24b6c"/>
  </p:sldMasterIdLst>
  <p:sldIdLst>
    <p:sldId xmlns:r="http://schemas.openxmlformats.org/officeDocument/2006/relationships" id="256" r:id="R1cd546f7f74145a1"/>
    <p:sldId xmlns:r="http://schemas.openxmlformats.org/officeDocument/2006/relationships" id="257" r:id="Rbf606af809304a53"/>
    <p:sldId xmlns:r="http://schemas.openxmlformats.org/officeDocument/2006/relationships" id="258" r:id="Rca8bb19c3e5346e2"/>
    <p:sldId xmlns:r="http://schemas.openxmlformats.org/officeDocument/2006/relationships" id="259" r:id="R216cb7155c004cc3"/>
    <p:sldId xmlns:r="http://schemas.openxmlformats.org/officeDocument/2006/relationships" id="260" r:id="R820f0948f79c4728"/>
    <p:sldId xmlns:r="http://schemas.openxmlformats.org/officeDocument/2006/relationships" id="261" r:id="R9777f2c21676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cebdb4ad24b6c" /><Relationship Type="http://schemas.openxmlformats.org/officeDocument/2006/relationships/slide" Target="/ppt/slides/slide1.xml" Id="R1cd546f7f74145a1" /><Relationship Type="http://schemas.openxmlformats.org/officeDocument/2006/relationships/slide" Target="/ppt/slides/slide2.xml" Id="Rbf606af809304a53" /><Relationship Type="http://schemas.openxmlformats.org/officeDocument/2006/relationships/slide" Target="/ppt/slides/slide3.xml" Id="Rca8bb19c3e5346e2" /><Relationship Type="http://schemas.openxmlformats.org/officeDocument/2006/relationships/slide" Target="/ppt/slides/slide4.xml" Id="R216cb7155c004cc3" /><Relationship Type="http://schemas.openxmlformats.org/officeDocument/2006/relationships/slide" Target="/ppt/slides/slide5.xml" Id="R820f0948f79c4728" /><Relationship Type="http://schemas.openxmlformats.org/officeDocument/2006/relationships/slide" Target="/ppt/slides/slide6.xml" Id="R9777f2c21676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2b3075a2e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ff094cc214ea6" /><Relationship Type="http://schemas.openxmlformats.org/officeDocument/2006/relationships/theme" Target="/ppt/slideMasters/theme/theme1.xml" Id="R2881fe77110e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ff094cc214e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53148f2a5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41ce6eedf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81198d90d4f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21609a41d4a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1d4e87422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07466ce8948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STAFF CAPITAL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STAFF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 CAPITAL MANAGEMENT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STAFF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STAFF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STAFF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STAFF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Vikaneveien 409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930 807 664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STAFF CAPITAL MANAGEMENT AS</a:t>
            </a:r>
          </a:p>
        </p:txBody>
      </p:sp>
    </p:spTree>
  </p:cSld>
  <p:clrMapOvr>
    <a:masterClrMapping xmlns:a="http://schemas.openxmlformats.org/drawingml/2006/main"/>
  </p:clrMapOvr>
</p:sld>
</file>