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816e1d7ada4a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285daa8c8e46c7"/>
  </p:sldMasterIdLst>
  <p:sldIdLst>
    <p:sldId xmlns:r="http://schemas.openxmlformats.org/officeDocument/2006/relationships" id="256" r:id="Rc3592ad482f54a9a"/>
    <p:sldId xmlns:r="http://schemas.openxmlformats.org/officeDocument/2006/relationships" id="257" r:id="Rb6edc243f4ca4771"/>
    <p:sldId xmlns:r="http://schemas.openxmlformats.org/officeDocument/2006/relationships" id="258" r:id="Rc409ff6d94bb4225"/>
    <p:sldId xmlns:r="http://schemas.openxmlformats.org/officeDocument/2006/relationships" id="259" r:id="R7a509c38bf78409b"/>
    <p:sldId xmlns:r="http://schemas.openxmlformats.org/officeDocument/2006/relationships" id="260" r:id="Re31d9761bc7740a6"/>
    <p:sldId xmlns:r="http://schemas.openxmlformats.org/officeDocument/2006/relationships" id="261" r:id="R9b81bb071ae04a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85daa8c8e46c7" /><Relationship Type="http://schemas.openxmlformats.org/officeDocument/2006/relationships/slide" Target="/ppt/slides/slide1.xml" Id="Rc3592ad482f54a9a" /><Relationship Type="http://schemas.openxmlformats.org/officeDocument/2006/relationships/slide" Target="/ppt/slides/slide2.xml" Id="Rb6edc243f4ca4771" /><Relationship Type="http://schemas.openxmlformats.org/officeDocument/2006/relationships/slide" Target="/ppt/slides/slide3.xml" Id="Rc409ff6d94bb4225" /><Relationship Type="http://schemas.openxmlformats.org/officeDocument/2006/relationships/slide" Target="/ppt/slides/slide4.xml" Id="R7a509c38bf78409b" /><Relationship Type="http://schemas.openxmlformats.org/officeDocument/2006/relationships/slide" Target="/ppt/slides/slide5.xml" Id="Re31d9761bc7740a6" /><Relationship Type="http://schemas.openxmlformats.org/officeDocument/2006/relationships/slide" Target="/ppt/slides/slide6.xml" Id="R9b81bb071ae04a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dbca2d6b85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7b860d06b45fc" /><Relationship Type="http://schemas.openxmlformats.org/officeDocument/2006/relationships/theme" Target="/ppt/slideMasters/theme/theme1.xml" Id="R1d34b54e949649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7b860d06b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0f205f28048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66a56163d43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646ff49304c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3fc1b57134c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2f7aa73ba48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72b71841e45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C 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C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C J HOLDING AS ble etablert [år] og holder til i Seløy.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C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C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C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SCJ INVEST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 KLØVER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KATJAK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MARJAK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C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Yttersidveien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8845 Seløy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930 811 939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C J HOLDING AS</a:t>
            </a:r>
          </a:p>
        </p:txBody>
      </p:sp>
    </p:spTree>
  </p:cSld>
  <p:clrMapOvr>
    <a:masterClrMapping xmlns:a="http://schemas.openxmlformats.org/drawingml/2006/main"/>
  </p:clrMapOvr>
</p:sld>
</file>