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f0a3df4c12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01559bd873405c"/>
  </p:sldMasterIdLst>
  <p:sldIdLst>
    <p:sldId xmlns:r="http://schemas.openxmlformats.org/officeDocument/2006/relationships" id="256" r:id="R238c673142324df5"/>
    <p:sldId xmlns:r="http://schemas.openxmlformats.org/officeDocument/2006/relationships" id="257" r:id="Rc03e957bef0e416f"/>
    <p:sldId xmlns:r="http://schemas.openxmlformats.org/officeDocument/2006/relationships" id="258" r:id="R21126ec637e34532"/>
    <p:sldId xmlns:r="http://schemas.openxmlformats.org/officeDocument/2006/relationships" id="259" r:id="R37d7ff53daeb4d75"/>
    <p:sldId xmlns:r="http://schemas.openxmlformats.org/officeDocument/2006/relationships" id="260" r:id="R1581611d063347a3"/>
    <p:sldId xmlns:r="http://schemas.openxmlformats.org/officeDocument/2006/relationships" id="261" r:id="R0fe972e1683e4564"/>
    <p:sldId xmlns:r="http://schemas.openxmlformats.org/officeDocument/2006/relationships" id="262" r:id="R898dde86858447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01559bd873405c" /><Relationship Type="http://schemas.openxmlformats.org/officeDocument/2006/relationships/slide" Target="/ppt/slides/slide1.xml" Id="R238c673142324df5" /><Relationship Type="http://schemas.openxmlformats.org/officeDocument/2006/relationships/slide" Target="/ppt/slides/slide2.xml" Id="Rc03e957bef0e416f" /><Relationship Type="http://schemas.openxmlformats.org/officeDocument/2006/relationships/slide" Target="/ppt/slides/slide3.xml" Id="R21126ec637e34532" /><Relationship Type="http://schemas.openxmlformats.org/officeDocument/2006/relationships/slide" Target="/ppt/slides/slide4.xml" Id="R37d7ff53daeb4d75" /><Relationship Type="http://schemas.openxmlformats.org/officeDocument/2006/relationships/slide" Target="/ppt/slides/slide5.xml" Id="R1581611d063347a3" /><Relationship Type="http://schemas.openxmlformats.org/officeDocument/2006/relationships/slide" Target="/ppt/slides/slide6.xml" Id="R0fe972e1683e4564" /><Relationship Type="http://schemas.openxmlformats.org/officeDocument/2006/relationships/slide" Target="/ppt/slides/slide7.xml" Id="R898dde86858447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7dcdda9c84b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665a41b6446ee" /><Relationship Type="http://schemas.openxmlformats.org/officeDocument/2006/relationships/theme" Target="/ppt/slideMasters/theme/theme1.xml" Id="R439dbaa1751045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e665a41b6446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e563b70ff41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17392041145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6d82b4f274c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15bb06c7e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b2852966c4b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e23a481e9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ac0c43ac641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CROWDSURFER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CROWDSURFER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5 321 759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1 414 323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KLAASTAD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Økernveien 246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930 812 064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CROWDSURFER AS</a:t>
            </a:r>
          </a:p>
        </p:txBody>
      </p:sp>
    </p:spTree>
  </p:cSld>
  <p:clrMapOvr>
    <a:masterClrMapping xmlns:a="http://schemas.openxmlformats.org/drawingml/2006/main"/>
  </p:clrMapOvr>
</p:sld>
</file>