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7f11485c1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e2737152e4fca"/>
  </p:sldMasterIdLst>
  <p:sldIdLst>
    <p:sldId xmlns:r="http://schemas.openxmlformats.org/officeDocument/2006/relationships" id="256" r:id="Red4bb21b9ffb4fcf"/>
    <p:sldId xmlns:r="http://schemas.openxmlformats.org/officeDocument/2006/relationships" id="257" r:id="Rd4a694eb7c464365"/>
    <p:sldId xmlns:r="http://schemas.openxmlformats.org/officeDocument/2006/relationships" id="258" r:id="Rd803e380f0624697"/>
    <p:sldId xmlns:r="http://schemas.openxmlformats.org/officeDocument/2006/relationships" id="259" r:id="Ra03231eb8cca4b6b"/>
    <p:sldId xmlns:r="http://schemas.openxmlformats.org/officeDocument/2006/relationships" id="260" r:id="Ra2198e6fea2b484e"/>
    <p:sldId xmlns:r="http://schemas.openxmlformats.org/officeDocument/2006/relationships" id="261" r:id="R0c5665a32a8d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e2737152e4fca" /><Relationship Type="http://schemas.openxmlformats.org/officeDocument/2006/relationships/slide" Target="/ppt/slides/slide1.xml" Id="Red4bb21b9ffb4fcf" /><Relationship Type="http://schemas.openxmlformats.org/officeDocument/2006/relationships/slide" Target="/ppt/slides/slide2.xml" Id="Rd4a694eb7c464365" /><Relationship Type="http://schemas.openxmlformats.org/officeDocument/2006/relationships/slide" Target="/ppt/slides/slide3.xml" Id="Rd803e380f0624697" /><Relationship Type="http://schemas.openxmlformats.org/officeDocument/2006/relationships/slide" Target="/ppt/slides/slide4.xml" Id="Ra03231eb8cca4b6b" /><Relationship Type="http://schemas.openxmlformats.org/officeDocument/2006/relationships/slide" Target="/ppt/slides/slide5.xml" Id="Ra2198e6fea2b484e" /><Relationship Type="http://schemas.openxmlformats.org/officeDocument/2006/relationships/slide" Target="/ppt/slides/slide6.xml" Id="R0c5665a32a8d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036612139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aba67a587442f" /><Relationship Type="http://schemas.openxmlformats.org/officeDocument/2006/relationships/theme" Target="/ppt/slideMasters/theme/theme1.xml" Id="R9c054f714e75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aba67a58744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bde06605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198f67d4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baac94b17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b96c66645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832a379c5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a540eca49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HKB60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HKB60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HARDISH KAUR BAINS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BAINS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3080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930 815 519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HKB60 AS</a:t>
            </a:r>
          </a:p>
        </p:txBody>
      </p:sp>
    </p:spTree>
  </p:cSld>
  <p:clrMapOvr>
    <a:masterClrMapping xmlns:a="http://schemas.openxmlformats.org/drawingml/2006/main"/>
  </p:clrMapOvr>
</p:sld>
</file>