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12e4086d8b34ce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116c3f9fa1d4e27"/>
  </p:sldMasterIdLst>
  <p:sldIdLst>
    <p:sldId xmlns:r="http://schemas.openxmlformats.org/officeDocument/2006/relationships" id="256" r:id="Rdef925870e254260"/>
    <p:sldId xmlns:r="http://schemas.openxmlformats.org/officeDocument/2006/relationships" id="257" r:id="R4960122116974704"/>
    <p:sldId xmlns:r="http://schemas.openxmlformats.org/officeDocument/2006/relationships" id="258" r:id="R8be2f5b571de44b6"/>
    <p:sldId xmlns:r="http://schemas.openxmlformats.org/officeDocument/2006/relationships" id="259" r:id="R1c8cf420a20e4c02"/>
    <p:sldId xmlns:r="http://schemas.openxmlformats.org/officeDocument/2006/relationships" id="260" r:id="Re3d31e05212543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16c3f9fa1d4e27" /><Relationship Type="http://schemas.openxmlformats.org/officeDocument/2006/relationships/slide" Target="/ppt/slides/slide1.xml" Id="Rdef925870e254260" /><Relationship Type="http://schemas.openxmlformats.org/officeDocument/2006/relationships/slide" Target="/ppt/slides/slide2.xml" Id="R4960122116974704" /><Relationship Type="http://schemas.openxmlformats.org/officeDocument/2006/relationships/slide" Target="/ppt/slides/slide3.xml" Id="R8be2f5b571de44b6" /><Relationship Type="http://schemas.openxmlformats.org/officeDocument/2006/relationships/slide" Target="/ppt/slides/slide4.xml" Id="R1c8cf420a20e4c02" /><Relationship Type="http://schemas.openxmlformats.org/officeDocument/2006/relationships/slide" Target="/ppt/slides/slide5.xml" Id="Re3d31e05212543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d7c36cbdca49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806b200c5c4041" /><Relationship Type="http://schemas.openxmlformats.org/officeDocument/2006/relationships/theme" Target="/ppt/slideMasters/theme/theme1.xml" Id="Reea5aab49f4e4eb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806b200c5c40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c0e89789af403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020222f4a84f4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bd3d2c03b648a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3561f319c446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e530db8e374e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ANNE SKÅR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 SKÅR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SKÅR ble etablert [år] og holder til i Moi.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 SKÅR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 SKÅR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 SKÅR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Skår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4460 Moi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930 829 021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ANNE SKÅR</a:t>
            </a:r>
          </a:p>
        </p:txBody>
      </p:sp>
    </p:spTree>
  </p:cSld>
  <p:clrMapOvr>
    <a:masterClrMapping xmlns:a="http://schemas.openxmlformats.org/drawingml/2006/main"/>
  </p:clrMapOvr>
</p:sld>
</file>