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d7d81b4a7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05048c26c4277"/>
  </p:sldMasterIdLst>
  <p:sldIdLst>
    <p:sldId xmlns:r="http://schemas.openxmlformats.org/officeDocument/2006/relationships" id="256" r:id="Rb304b58be8114114"/>
    <p:sldId xmlns:r="http://schemas.openxmlformats.org/officeDocument/2006/relationships" id="257" r:id="Rb7260baaba08465c"/>
    <p:sldId xmlns:r="http://schemas.openxmlformats.org/officeDocument/2006/relationships" id="258" r:id="Rfc5f8fbf67154170"/>
    <p:sldId xmlns:r="http://schemas.openxmlformats.org/officeDocument/2006/relationships" id="259" r:id="R4272b5144f1a4b3a"/>
    <p:sldId xmlns:r="http://schemas.openxmlformats.org/officeDocument/2006/relationships" id="260" r:id="R83e09ed048a2441f"/>
    <p:sldId xmlns:r="http://schemas.openxmlformats.org/officeDocument/2006/relationships" id="261" r:id="Ra8bc701c478743a5"/>
    <p:sldId xmlns:r="http://schemas.openxmlformats.org/officeDocument/2006/relationships" id="262" r:id="Rb4dd595dffd849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05048c26c4277" /><Relationship Type="http://schemas.openxmlformats.org/officeDocument/2006/relationships/slide" Target="/ppt/slides/slide1.xml" Id="Rb304b58be8114114" /><Relationship Type="http://schemas.openxmlformats.org/officeDocument/2006/relationships/slide" Target="/ppt/slides/slide2.xml" Id="Rb7260baaba08465c" /><Relationship Type="http://schemas.openxmlformats.org/officeDocument/2006/relationships/slide" Target="/ppt/slides/slide3.xml" Id="Rfc5f8fbf67154170" /><Relationship Type="http://schemas.openxmlformats.org/officeDocument/2006/relationships/slide" Target="/ppt/slides/slide4.xml" Id="R4272b5144f1a4b3a" /><Relationship Type="http://schemas.openxmlformats.org/officeDocument/2006/relationships/slide" Target="/ppt/slides/slide5.xml" Id="R83e09ed048a2441f" /><Relationship Type="http://schemas.openxmlformats.org/officeDocument/2006/relationships/slide" Target="/ppt/slides/slide6.xml" Id="Ra8bc701c478743a5" /><Relationship Type="http://schemas.openxmlformats.org/officeDocument/2006/relationships/slide" Target="/ppt/slides/slide7.xml" Id="Rb4dd595dffd849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1106959904b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09503314f4920" /><Relationship Type="http://schemas.openxmlformats.org/officeDocument/2006/relationships/theme" Target="/ppt/slideMasters/theme/theme1.xml" Id="Rcfe72c8e157c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09503314f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97315c486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4338bdd6448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9d9076959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f79473922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2d4419481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db7041cb24f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8661e6782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CALK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2 715 960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930 829 285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CALK HOLDING AS</a:t>
            </a:r>
          </a:p>
        </p:txBody>
      </p:sp>
    </p:spTree>
  </p:cSld>
  <p:clrMapOvr>
    <a:masterClrMapping xmlns:a="http://schemas.openxmlformats.org/drawingml/2006/main"/>
  </p:clrMapOvr>
</p:sld>
</file>