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7a709f70ca41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c72eb5a6b54b7e"/>
  </p:sldMasterIdLst>
  <p:sldIdLst>
    <p:sldId xmlns:r="http://schemas.openxmlformats.org/officeDocument/2006/relationships" id="256" r:id="R36a49167071640b1"/>
    <p:sldId xmlns:r="http://schemas.openxmlformats.org/officeDocument/2006/relationships" id="257" r:id="Ra80ebf87c5624e68"/>
    <p:sldId xmlns:r="http://schemas.openxmlformats.org/officeDocument/2006/relationships" id="258" r:id="R1d9a77e6b1334216"/>
    <p:sldId xmlns:r="http://schemas.openxmlformats.org/officeDocument/2006/relationships" id="259" r:id="R78cdc9e0a52d4f22"/>
    <p:sldId xmlns:r="http://schemas.openxmlformats.org/officeDocument/2006/relationships" id="260" r:id="R5777e6aedec04a97"/>
    <p:sldId xmlns:r="http://schemas.openxmlformats.org/officeDocument/2006/relationships" id="261" r:id="R82eee795bdcc46a3"/>
    <p:sldId xmlns:r="http://schemas.openxmlformats.org/officeDocument/2006/relationships" id="262" r:id="R5e8f832e15604a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72eb5a6b54b7e" /><Relationship Type="http://schemas.openxmlformats.org/officeDocument/2006/relationships/slide" Target="/ppt/slides/slide1.xml" Id="R36a49167071640b1" /><Relationship Type="http://schemas.openxmlformats.org/officeDocument/2006/relationships/slide" Target="/ppt/slides/slide2.xml" Id="Ra80ebf87c5624e68" /><Relationship Type="http://schemas.openxmlformats.org/officeDocument/2006/relationships/slide" Target="/ppt/slides/slide3.xml" Id="R1d9a77e6b1334216" /><Relationship Type="http://schemas.openxmlformats.org/officeDocument/2006/relationships/slide" Target="/ppt/slides/slide4.xml" Id="R78cdc9e0a52d4f22" /><Relationship Type="http://schemas.openxmlformats.org/officeDocument/2006/relationships/slide" Target="/ppt/slides/slide5.xml" Id="R5777e6aedec04a97" /><Relationship Type="http://schemas.openxmlformats.org/officeDocument/2006/relationships/slide" Target="/ppt/slides/slide6.xml" Id="R82eee795bdcc46a3" /><Relationship Type="http://schemas.openxmlformats.org/officeDocument/2006/relationships/slide" Target="/ppt/slides/slide7.xml" Id="R5e8f832e15604a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e2ac57a824c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81d52aa4b4909" /><Relationship Type="http://schemas.openxmlformats.org/officeDocument/2006/relationships/theme" Target="/ppt/slideMasters/theme/theme1.xml" Id="R47206b42356f43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781d52aa4b49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234accf0943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cd3554a3844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dd42c953d41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9135fdb1e4f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b27998c0c4c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b626d94d144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a9a722cca49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CITY APARTMENTS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APARTMENTS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CITY APARTMENTS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APARTMENTS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APARTMENTS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APARTMENTS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3 592 412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APARTMENTS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APARTMENTS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Amundsens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930 831 239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CITY APARTMENTS AS</a:t>
            </a:r>
          </a:p>
        </p:txBody>
      </p:sp>
    </p:spTree>
  </p:cSld>
  <p:clrMapOvr>
    <a:masterClrMapping xmlns:a="http://schemas.openxmlformats.org/drawingml/2006/main"/>
  </p:clrMapOvr>
</p:sld>
</file>