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38e1ac582b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2bf6532954628"/>
  </p:sldMasterIdLst>
  <p:sldIdLst>
    <p:sldId xmlns:r="http://schemas.openxmlformats.org/officeDocument/2006/relationships" id="256" r:id="R2ed4eba8ba7647c5"/>
    <p:sldId xmlns:r="http://schemas.openxmlformats.org/officeDocument/2006/relationships" id="257" r:id="R4348765e26f64d76"/>
    <p:sldId xmlns:r="http://schemas.openxmlformats.org/officeDocument/2006/relationships" id="258" r:id="Rc941c939da6e4a5d"/>
    <p:sldId xmlns:r="http://schemas.openxmlformats.org/officeDocument/2006/relationships" id="259" r:id="R0e1a5024e14c482a"/>
    <p:sldId xmlns:r="http://schemas.openxmlformats.org/officeDocument/2006/relationships" id="260" r:id="R4faf386a81854861"/>
    <p:sldId xmlns:r="http://schemas.openxmlformats.org/officeDocument/2006/relationships" id="261" r:id="Rb6a35849cb284605"/>
    <p:sldId xmlns:r="http://schemas.openxmlformats.org/officeDocument/2006/relationships" id="262" r:id="Rdb2897cc9c2c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2bf6532954628" /><Relationship Type="http://schemas.openxmlformats.org/officeDocument/2006/relationships/slide" Target="/ppt/slides/slide1.xml" Id="R2ed4eba8ba7647c5" /><Relationship Type="http://schemas.openxmlformats.org/officeDocument/2006/relationships/slide" Target="/ppt/slides/slide2.xml" Id="R4348765e26f64d76" /><Relationship Type="http://schemas.openxmlformats.org/officeDocument/2006/relationships/slide" Target="/ppt/slides/slide3.xml" Id="Rc941c939da6e4a5d" /><Relationship Type="http://schemas.openxmlformats.org/officeDocument/2006/relationships/slide" Target="/ppt/slides/slide4.xml" Id="R0e1a5024e14c482a" /><Relationship Type="http://schemas.openxmlformats.org/officeDocument/2006/relationships/slide" Target="/ppt/slides/slide5.xml" Id="R4faf386a81854861" /><Relationship Type="http://schemas.openxmlformats.org/officeDocument/2006/relationships/slide" Target="/ppt/slides/slide6.xml" Id="Rb6a35849cb284605" /><Relationship Type="http://schemas.openxmlformats.org/officeDocument/2006/relationships/slide" Target="/ppt/slides/slide7.xml" Id="Rdb2897cc9c2c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2f6166408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75dc778a44bdd" /><Relationship Type="http://schemas.openxmlformats.org/officeDocument/2006/relationships/theme" Target="/ppt/slideMasters/theme/theme1.xml" Id="R02ae55053bdb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75dc778a4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b711994e74e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b5c08fa88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781ec428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2e486e2f846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9f5cf419c4f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6213f70c54d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e2bc41bd6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NOR-POL MALERMESTERBEDRIFT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NOR-POL MALERMESTERBEDRIFT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3 892 538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−289 172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865 121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NOR-POL MALERMESTERBEDRIFT AS</a:t>
            </a:r>
          </a:p>
        </p:txBody>
      </p:sp>
    </p:spTree>
  </p:cSld>
  <p:clrMapOvr>
    <a:masterClrMapping xmlns:a="http://schemas.openxmlformats.org/drawingml/2006/main"/>
  </p:clrMapOvr>
</p:sld>
</file>