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574aa4e24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69bc938994af7"/>
  </p:sldMasterIdLst>
  <p:sldIdLst>
    <p:sldId xmlns:r="http://schemas.openxmlformats.org/officeDocument/2006/relationships" id="256" r:id="R909296babe974f34"/>
    <p:sldId xmlns:r="http://schemas.openxmlformats.org/officeDocument/2006/relationships" id="257" r:id="Rc8f9346f6a424839"/>
    <p:sldId xmlns:r="http://schemas.openxmlformats.org/officeDocument/2006/relationships" id="258" r:id="R6fa18515ed614654"/>
    <p:sldId xmlns:r="http://schemas.openxmlformats.org/officeDocument/2006/relationships" id="259" r:id="Rf6f5c812d37a4507"/>
    <p:sldId xmlns:r="http://schemas.openxmlformats.org/officeDocument/2006/relationships" id="260" r:id="Rb0d9e170445a4c5a"/>
    <p:sldId xmlns:r="http://schemas.openxmlformats.org/officeDocument/2006/relationships" id="261" r:id="R7236e188d9464038"/>
    <p:sldId xmlns:r="http://schemas.openxmlformats.org/officeDocument/2006/relationships" id="262" r:id="R7e4429ee843e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69bc938994af7" /><Relationship Type="http://schemas.openxmlformats.org/officeDocument/2006/relationships/slide" Target="/ppt/slides/slide1.xml" Id="R909296babe974f34" /><Relationship Type="http://schemas.openxmlformats.org/officeDocument/2006/relationships/slide" Target="/ppt/slides/slide2.xml" Id="Rc8f9346f6a424839" /><Relationship Type="http://schemas.openxmlformats.org/officeDocument/2006/relationships/slide" Target="/ppt/slides/slide3.xml" Id="R6fa18515ed614654" /><Relationship Type="http://schemas.openxmlformats.org/officeDocument/2006/relationships/slide" Target="/ppt/slides/slide4.xml" Id="Rf6f5c812d37a4507" /><Relationship Type="http://schemas.openxmlformats.org/officeDocument/2006/relationships/slide" Target="/ppt/slides/slide5.xml" Id="Rb0d9e170445a4c5a" /><Relationship Type="http://schemas.openxmlformats.org/officeDocument/2006/relationships/slide" Target="/ppt/slides/slide6.xml" Id="R7236e188d9464038" /><Relationship Type="http://schemas.openxmlformats.org/officeDocument/2006/relationships/slide" Target="/ppt/slides/slide7.xml" Id="R7e4429ee843e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cf9933597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49f429394797" /><Relationship Type="http://schemas.openxmlformats.org/officeDocument/2006/relationships/theme" Target="/ppt/slideMasters/theme/theme1.xml" Id="Rc1405f93c9d2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d49f42939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4e664497f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1b1f260a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776a122eb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3e2f3ea5b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1f49aa9442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7291cc3a548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a30ed1bd8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 OG PLATETRANSPORT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 OG PLATETRANSPORT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15 189 917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915 067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755 623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2 488 035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FORESTIA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TØRAASEN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SURNFLØDT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GUNNAR 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PETTERSEN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Sjursens 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 OG PLATETRANSPORT AS</a:t>
            </a:r>
          </a:p>
        </p:txBody>
      </p:sp>
    </p:spTree>
  </p:cSld>
  <p:clrMapOvr>
    <a:masterClrMapping xmlns:a="http://schemas.openxmlformats.org/drawingml/2006/main"/>
  </p:clrMapOvr>
</p:sld>
</file>