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38a6562c8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b8ca094a04f71"/>
  </p:sldMasterIdLst>
  <p:sldIdLst>
    <p:sldId xmlns:r="http://schemas.openxmlformats.org/officeDocument/2006/relationships" id="256" r:id="R109d328e46f745d9"/>
    <p:sldId xmlns:r="http://schemas.openxmlformats.org/officeDocument/2006/relationships" id="257" r:id="R5b6b1a0681a34d63"/>
    <p:sldId xmlns:r="http://schemas.openxmlformats.org/officeDocument/2006/relationships" id="258" r:id="Rad182b72e00242e5"/>
    <p:sldId xmlns:r="http://schemas.openxmlformats.org/officeDocument/2006/relationships" id="259" r:id="R885a78aaa1594d00"/>
    <p:sldId xmlns:r="http://schemas.openxmlformats.org/officeDocument/2006/relationships" id="260" r:id="Rc3d19d467bd544fb"/>
    <p:sldId xmlns:r="http://schemas.openxmlformats.org/officeDocument/2006/relationships" id="261" r:id="Rf06fd2787b33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b8ca094a04f71" /><Relationship Type="http://schemas.openxmlformats.org/officeDocument/2006/relationships/slide" Target="/ppt/slides/slide1.xml" Id="R109d328e46f745d9" /><Relationship Type="http://schemas.openxmlformats.org/officeDocument/2006/relationships/slide" Target="/ppt/slides/slide2.xml" Id="R5b6b1a0681a34d63" /><Relationship Type="http://schemas.openxmlformats.org/officeDocument/2006/relationships/slide" Target="/ppt/slides/slide3.xml" Id="Rad182b72e00242e5" /><Relationship Type="http://schemas.openxmlformats.org/officeDocument/2006/relationships/slide" Target="/ppt/slides/slide4.xml" Id="R885a78aaa1594d00" /><Relationship Type="http://schemas.openxmlformats.org/officeDocument/2006/relationships/slide" Target="/ppt/slides/slide5.xml" Id="Rc3d19d467bd544fb" /><Relationship Type="http://schemas.openxmlformats.org/officeDocument/2006/relationships/slide" Target="/ppt/slides/slide6.xml" Id="Rf06fd2787b33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8b6a49b8f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5ab6f97d4af6" /><Relationship Type="http://schemas.openxmlformats.org/officeDocument/2006/relationships/theme" Target="/ppt/slideMasters/theme/theme1.xml" Id="R7f4efa5e8133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d5ab6f97d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c8ee5d630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252188ef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2690095f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bb1c33ab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44287324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dc47d1ad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AUTORENT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601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www.autorent.no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