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ef31a0b92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0c4040ed44e18"/>
  </p:sldMasterIdLst>
  <p:sldIdLst>
    <p:sldId xmlns:r="http://schemas.openxmlformats.org/officeDocument/2006/relationships" id="256" r:id="Rc12a0297f70b4c73"/>
    <p:sldId xmlns:r="http://schemas.openxmlformats.org/officeDocument/2006/relationships" id="257" r:id="R8676efde3dca4dc3"/>
    <p:sldId xmlns:r="http://schemas.openxmlformats.org/officeDocument/2006/relationships" id="258" r:id="Rdd9bfa60046642bf"/>
    <p:sldId xmlns:r="http://schemas.openxmlformats.org/officeDocument/2006/relationships" id="259" r:id="R57ed74e30a0c482c"/>
    <p:sldId xmlns:r="http://schemas.openxmlformats.org/officeDocument/2006/relationships" id="260" r:id="R5ae32589074a48f9"/>
    <p:sldId xmlns:r="http://schemas.openxmlformats.org/officeDocument/2006/relationships" id="261" r:id="Rbe9390bbfc85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0c4040ed44e18" /><Relationship Type="http://schemas.openxmlformats.org/officeDocument/2006/relationships/slide" Target="/ppt/slides/slide1.xml" Id="Rc12a0297f70b4c73" /><Relationship Type="http://schemas.openxmlformats.org/officeDocument/2006/relationships/slide" Target="/ppt/slides/slide2.xml" Id="R8676efde3dca4dc3" /><Relationship Type="http://schemas.openxmlformats.org/officeDocument/2006/relationships/slide" Target="/ppt/slides/slide3.xml" Id="Rdd9bfa60046642bf" /><Relationship Type="http://schemas.openxmlformats.org/officeDocument/2006/relationships/slide" Target="/ppt/slides/slide4.xml" Id="R57ed74e30a0c482c" /><Relationship Type="http://schemas.openxmlformats.org/officeDocument/2006/relationships/slide" Target="/ppt/slides/slide5.xml" Id="R5ae32589074a48f9" /><Relationship Type="http://schemas.openxmlformats.org/officeDocument/2006/relationships/slide" Target="/ppt/slides/slide6.xml" Id="Rbe9390bbfc85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a357a54bd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5f59d77db4494" /><Relationship Type="http://schemas.openxmlformats.org/officeDocument/2006/relationships/theme" Target="/ppt/slideMasters/theme/theme1.xml" Id="Re7cd7b143ec2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5f59d77db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caddcb23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11c10cc58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c577941c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be973c16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91b56574e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d02e30cfb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AUTORENT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AUTORENT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5 897 835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2 467 794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601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www.autorent.no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930 833 800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