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5b4e0f6ea4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6de07a1cc40eb"/>
  </p:sldMasterIdLst>
  <p:sldIdLst>
    <p:sldId xmlns:r="http://schemas.openxmlformats.org/officeDocument/2006/relationships" id="256" r:id="R2139d5d632f2450d"/>
    <p:sldId xmlns:r="http://schemas.openxmlformats.org/officeDocument/2006/relationships" id="257" r:id="R46a3491c064c46cc"/>
    <p:sldId xmlns:r="http://schemas.openxmlformats.org/officeDocument/2006/relationships" id="258" r:id="R39381274e3e34205"/>
    <p:sldId xmlns:r="http://schemas.openxmlformats.org/officeDocument/2006/relationships" id="259" r:id="R788fae1fbe884ced"/>
    <p:sldId xmlns:r="http://schemas.openxmlformats.org/officeDocument/2006/relationships" id="260" r:id="R0cd31f1534024a11"/>
    <p:sldId xmlns:r="http://schemas.openxmlformats.org/officeDocument/2006/relationships" id="261" r:id="Rd43e7c1ee2ca4018"/>
    <p:sldId xmlns:r="http://schemas.openxmlformats.org/officeDocument/2006/relationships" id="262" r:id="Ra5de6aa1dea34c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6de07a1cc40eb" /><Relationship Type="http://schemas.openxmlformats.org/officeDocument/2006/relationships/slide" Target="/ppt/slides/slide1.xml" Id="R2139d5d632f2450d" /><Relationship Type="http://schemas.openxmlformats.org/officeDocument/2006/relationships/slide" Target="/ppt/slides/slide2.xml" Id="R46a3491c064c46cc" /><Relationship Type="http://schemas.openxmlformats.org/officeDocument/2006/relationships/slide" Target="/ppt/slides/slide3.xml" Id="R39381274e3e34205" /><Relationship Type="http://schemas.openxmlformats.org/officeDocument/2006/relationships/slide" Target="/ppt/slides/slide4.xml" Id="R788fae1fbe884ced" /><Relationship Type="http://schemas.openxmlformats.org/officeDocument/2006/relationships/slide" Target="/ppt/slides/slide5.xml" Id="R0cd31f1534024a11" /><Relationship Type="http://schemas.openxmlformats.org/officeDocument/2006/relationships/slide" Target="/ppt/slides/slide6.xml" Id="Rd43e7c1ee2ca4018" /><Relationship Type="http://schemas.openxmlformats.org/officeDocument/2006/relationships/slide" Target="/ppt/slides/slide7.xml" Id="Ra5de6aa1dea34c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29f7f09d3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3f99978c64703" /><Relationship Type="http://schemas.openxmlformats.org/officeDocument/2006/relationships/theme" Target="/ppt/slideMasters/theme/theme1.xml" Id="R598539a42a6949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3f99978c6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cdfc09de742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cfe52b671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eb51aabc3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e3273f363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74d7c45704b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d0337449449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efcf6b166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LÆRINGSVERKSTEDET HAUGERÅSEN 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HAUGERÅSEN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LÆRINGSVERKSTEDET HAUGERÅSEN BARNEHAGE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HAUGERÅSEN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HAUGERÅSEN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HAUGERÅSEN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−1 504 416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2 900 986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HAUGERÅSEN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LÆRINGSVERKSTEDET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HAUGERÅSEN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Aktivitetsvegen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930 861 421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LÆRINGSVERKSTEDET HAUGERÅSEN BARNEHAGE AS</a:t>
            </a:r>
          </a:p>
        </p:txBody>
      </p:sp>
    </p:spTree>
  </p:cSld>
  <p:clrMapOvr>
    <a:masterClrMapping xmlns:a="http://schemas.openxmlformats.org/drawingml/2006/main"/>
  </p:clrMapOvr>
</p:sld>
</file>