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9ddced9b9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aa3015eacf490a"/>
  </p:sldMasterIdLst>
  <p:sldIdLst>
    <p:sldId xmlns:r="http://schemas.openxmlformats.org/officeDocument/2006/relationships" id="256" r:id="Rff202df251ea4f13"/>
    <p:sldId xmlns:r="http://schemas.openxmlformats.org/officeDocument/2006/relationships" id="257" r:id="R43549fc0150f41f6"/>
    <p:sldId xmlns:r="http://schemas.openxmlformats.org/officeDocument/2006/relationships" id="258" r:id="Rb33780efcfdc4a57"/>
    <p:sldId xmlns:r="http://schemas.openxmlformats.org/officeDocument/2006/relationships" id="259" r:id="R886f23ba2cc8429a"/>
    <p:sldId xmlns:r="http://schemas.openxmlformats.org/officeDocument/2006/relationships" id="260" r:id="R801e925f9558466d"/>
    <p:sldId xmlns:r="http://schemas.openxmlformats.org/officeDocument/2006/relationships" id="261" r:id="R8975165cff734aab"/>
    <p:sldId xmlns:r="http://schemas.openxmlformats.org/officeDocument/2006/relationships" id="262" r:id="R657a5c86b116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a3015eacf490a" /><Relationship Type="http://schemas.openxmlformats.org/officeDocument/2006/relationships/slide" Target="/ppt/slides/slide1.xml" Id="Rff202df251ea4f13" /><Relationship Type="http://schemas.openxmlformats.org/officeDocument/2006/relationships/slide" Target="/ppt/slides/slide2.xml" Id="R43549fc0150f41f6" /><Relationship Type="http://schemas.openxmlformats.org/officeDocument/2006/relationships/slide" Target="/ppt/slides/slide3.xml" Id="Rb33780efcfdc4a57" /><Relationship Type="http://schemas.openxmlformats.org/officeDocument/2006/relationships/slide" Target="/ppt/slides/slide4.xml" Id="R886f23ba2cc8429a" /><Relationship Type="http://schemas.openxmlformats.org/officeDocument/2006/relationships/slide" Target="/ppt/slides/slide5.xml" Id="R801e925f9558466d" /><Relationship Type="http://schemas.openxmlformats.org/officeDocument/2006/relationships/slide" Target="/ppt/slides/slide6.xml" Id="R8975165cff734aab" /><Relationship Type="http://schemas.openxmlformats.org/officeDocument/2006/relationships/slide" Target="/ppt/slides/slide7.xml" Id="R657a5c86b116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20ceb1406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5020e3b944c67" /><Relationship Type="http://schemas.openxmlformats.org/officeDocument/2006/relationships/theme" Target="/ppt/slideMasters/theme/theme1.xml" Id="R2bdc4de0739d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5020e3b94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1efa3e00e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c30f5f96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cd0bc408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9fab2af2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0000b324e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958432929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796d61746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 FASADE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FASADE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−309 251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296 013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PANAGIOTA ALATSA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Gudes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930 866 601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 FASADE AS</a:t>
            </a:r>
          </a:p>
        </p:txBody>
      </p:sp>
    </p:spTree>
  </p:cSld>
  <p:clrMapOvr>
    <a:masterClrMapping xmlns:a="http://schemas.openxmlformats.org/drawingml/2006/main"/>
  </p:clrMapOvr>
</p:sld>
</file>