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7cce7ef03c40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b42444e7754d3a"/>
  </p:sldMasterIdLst>
  <p:sldIdLst>
    <p:sldId xmlns:r="http://schemas.openxmlformats.org/officeDocument/2006/relationships" id="256" r:id="Reba470b75fa34b10"/>
    <p:sldId xmlns:r="http://schemas.openxmlformats.org/officeDocument/2006/relationships" id="257" r:id="Re11c79056e664f07"/>
    <p:sldId xmlns:r="http://schemas.openxmlformats.org/officeDocument/2006/relationships" id="258" r:id="R467da14220a64f0a"/>
    <p:sldId xmlns:r="http://schemas.openxmlformats.org/officeDocument/2006/relationships" id="259" r:id="R58fa6ea6ee17492a"/>
    <p:sldId xmlns:r="http://schemas.openxmlformats.org/officeDocument/2006/relationships" id="260" r:id="R3c8d1083f62b4f40"/>
    <p:sldId xmlns:r="http://schemas.openxmlformats.org/officeDocument/2006/relationships" id="261" r:id="Rce6ca645391b4962"/>
    <p:sldId xmlns:r="http://schemas.openxmlformats.org/officeDocument/2006/relationships" id="262" r:id="Ra5c1f23cd74e44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b42444e7754d3a" /><Relationship Type="http://schemas.openxmlformats.org/officeDocument/2006/relationships/slide" Target="/ppt/slides/slide1.xml" Id="Reba470b75fa34b10" /><Relationship Type="http://schemas.openxmlformats.org/officeDocument/2006/relationships/slide" Target="/ppt/slides/slide2.xml" Id="Re11c79056e664f07" /><Relationship Type="http://schemas.openxmlformats.org/officeDocument/2006/relationships/slide" Target="/ppt/slides/slide3.xml" Id="R467da14220a64f0a" /><Relationship Type="http://schemas.openxmlformats.org/officeDocument/2006/relationships/slide" Target="/ppt/slides/slide4.xml" Id="R58fa6ea6ee17492a" /><Relationship Type="http://schemas.openxmlformats.org/officeDocument/2006/relationships/slide" Target="/ppt/slides/slide5.xml" Id="R3c8d1083f62b4f40" /><Relationship Type="http://schemas.openxmlformats.org/officeDocument/2006/relationships/slide" Target="/ppt/slides/slide6.xml" Id="Rce6ca645391b4962" /><Relationship Type="http://schemas.openxmlformats.org/officeDocument/2006/relationships/slide" Target="/ppt/slides/slide7.xml" Id="Ra5c1f23cd74e44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01ad620e134e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6d3e2c4cc4dc2" /><Relationship Type="http://schemas.openxmlformats.org/officeDocument/2006/relationships/theme" Target="/ppt/slideMasters/theme/theme1.xml" Id="Re77a2d523ed346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56d3e2c4cc4d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cb346b3ad42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441e9f3d54e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07358d8b444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526598f5540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01255e37040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8384cc5a44d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8c3c242f446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ADMINCONSULT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ADMINCONSULT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1 140 243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−152 236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−122 292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−209 066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217 419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Monssvebakken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2825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930 866 822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ADMINCONSULT AS</a:t>
            </a:r>
          </a:p>
        </p:txBody>
      </p:sp>
    </p:spTree>
  </p:cSld>
  <p:clrMapOvr>
    <a:masterClrMapping xmlns:a="http://schemas.openxmlformats.org/drawingml/2006/main"/>
  </p:clrMapOvr>
</p:sld>
</file>