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6f9de442b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f9c12fd414de8"/>
  </p:sldMasterIdLst>
  <p:sldIdLst>
    <p:sldId xmlns:r="http://schemas.openxmlformats.org/officeDocument/2006/relationships" id="256" r:id="R482b96dc3e2b4e89"/>
    <p:sldId xmlns:r="http://schemas.openxmlformats.org/officeDocument/2006/relationships" id="257" r:id="R7794ae2d23804497"/>
    <p:sldId xmlns:r="http://schemas.openxmlformats.org/officeDocument/2006/relationships" id="258" r:id="R9e9407806dac4a12"/>
    <p:sldId xmlns:r="http://schemas.openxmlformats.org/officeDocument/2006/relationships" id="259" r:id="R9113e95c76a447e2"/>
    <p:sldId xmlns:r="http://schemas.openxmlformats.org/officeDocument/2006/relationships" id="260" r:id="R812f3b2222f648cb"/>
    <p:sldId xmlns:r="http://schemas.openxmlformats.org/officeDocument/2006/relationships" id="261" r:id="R8677dbc03459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f9c12fd414de8" /><Relationship Type="http://schemas.openxmlformats.org/officeDocument/2006/relationships/slide" Target="/ppt/slides/slide1.xml" Id="R482b96dc3e2b4e89" /><Relationship Type="http://schemas.openxmlformats.org/officeDocument/2006/relationships/slide" Target="/ppt/slides/slide2.xml" Id="R7794ae2d23804497" /><Relationship Type="http://schemas.openxmlformats.org/officeDocument/2006/relationships/slide" Target="/ppt/slides/slide3.xml" Id="R9e9407806dac4a12" /><Relationship Type="http://schemas.openxmlformats.org/officeDocument/2006/relationships/slide" Target="/ppt/slides/slide4.xml" Id="R9113e95c76a447e2" /><Relationship Type="http://schemas.openxmlformats.org/officeDocument/2006/relationships/slide" Target="/ppt/slides/slide5.xml" Id="R812f3b2222f648cb" /><Relationship Type="http://schemas.openxmlformats.org/officeDocument/2006/relationships/slide" Target="/ppt/slides/slide6.xml" Id="R8677dbc03459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fbe8c5bdf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663a9bc1c4089" /><Relationship Type="http://schemas.openxmlformats.org/officeDocument/2006/relationships/theme" Target="/ppt/slideMasters/theme/theme1.xml" Id="R4d479aa9a1f4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663a9bc1c40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5f9d0ac53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09d62b2e4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1e148671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2cd782b3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41aecb124f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7aae17c62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BAKKEN &amp; MAGNUSSEN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&amp; MAGNUSSEN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22 214 401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4 005 635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7 836 587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13 172 181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930 868 507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