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87a4526b3849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b6dc5ffcea4c9d"/>
  </p:sldMasterIdLst>
  <p:sldIdLst>
    <p:sldId xmlns:r="http://schemas.openxmlformats.org/officeDocument/2006/relationships" id="256" r:id="Rf718a22ceba44e32"/>
    <p:sldId xmlns:r="http://schemas.openxmlformats.org/officeDocument/2006/relationships" id="257" r:id="R0a6cb1789d5240e3"/>
    <p:sldId xmlns:r="http://schemas.openxmlformats.org/officeDocument/2006/relationships" id="258" r:id="Rf56efd5a38574985"/>
    <p:sldId xmlns:r="http://schemas.openxmlformats.org/officeDocument/2006/relationships" id="259" r:id="Rbc3f62d75f11456c"/>
    <p:sldId xmlns:r="http://schemas.openxmlformats.org/officeDocument/2006/relationships" id="260" r:id="Rdd224e595b0e482d"/>
    <p:sldId xmlns:r="http://schemas.openxmlformats.org/officeDocument/2006/relationships" id="261" r:id="R5b46cbd80ab64ed7"/>
    <p:sldId xmlns:r="http://schemas.openxmlformats.org/officeDocument/2006/relationships" id="262" r:id="R62bed515cf3542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b6dc5ffcea4c9d" /><Relationship Type="http://schemas.openxmlformats.org/officeDocument/2006/relationships/slide" Target="/ppt/slides/slide1.xml" Id="Rf718a22ceba44e32" /><Relationship Type="http://schemas.openxmlformats.org/officeDocument/2006/relationships/slide" Target="/ppt/slides/slide2.xml" Id="R0a6cb1789d5240e3" /><Relationship Type="http://schemas.openxmlformats.org/officeDocument/2006/relationships/slide" Target="/ppt/slides/slide3.xml" Id="Rf56efd5a38574985" /><Relationship Type="http://schemas.openxmlformats.org/officeDocument/2006/relationships/slide" Target="/ppt/slides/slide4.xml" Id="Rbc3f62d75f11456c" /><Relationship Type="http://schemas.openxmlformats.org/officeDocument/2006/relationships/slide" Target="/ppt/slides/slide5.xml" Id="Rdd224e595b0e482d" /><Relationship Type="http://schemas.openxmlformats.org/officeDocument/2006/relationships/slide" Target="/ppt/slides/slide6.xml" Id="R5b46cbd80ab64ed7" /><Relationship Type="http://schemas.openxmlformats.org/officeDocument/2006/relationships/slide" Target="/ppt/slides/slide7.xml" Id="R62bed515cf3542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855bdf1aac41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0a9fadb6a48bc" /><Relationship Type="http://schemas.openxmlformats.org/officeDocument/2006/relationships/theme" Target="/ppt/slideMasters/theme/theme1.xml" Id="Raf79527a11cf40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b0a9fadb6a48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e4bfd90cb4f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8f86c7fec40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e9fac4d44742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b036e96bb640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dcbb91e6447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4ee6306a8f4a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b31f8b6f64f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LÆRINGSVERKSTEDET KLEPPE BARNEHAGE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LÆRINGSVERKSTEDET KLEPPE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LÆRINGSVERKSTEDET KLEPPE BARNEHAGE AS ble etablert [år] og holder til i Jessheim.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LÆRINGSVERKSTEDET KLEPPE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LÆRINGSVERKSTEDET KLEPPE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LÆRINGSVERKSTEDET KLEPPE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−1 287 003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10 890 950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LÆRINGSVERKSTEDET KLEPPE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LÆRINGSVERKSTEDET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LÆRINGSVERKSTEDET KLEPPE 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Aktivitetsvegen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2069 Jessheim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930 873 039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LÆRINGSVERKSTEDET KLEPPE BARNEHAGE AS</a:t>
            </a:r>
          </a:p>
        </p:txBody>
      </p:sp>
    </p:spTree>
  </p:cSld>
  <p:clrMapOvr>
    <a:masterClrMapping xmlns:a="http://schemas.openxmlformats.org/drawingml/2006/main"/>
  </p:clrMapOvr>
</p:sld>
</file>