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fff0bf1c8d45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76de50356145d3"/>
  </p:sldMasterIdLst>
  <p:sldIdLst>
    <p:sldId xmlns:r="http://schemas.openxmlformats.org/officeDocument/2006/relationships" id="256" r:id="R158af53b4ecb4843"/>
    <p:sldId xmlns:r="http://schemas.openxmlformats.org/officeDocument/2006/relationships" id="257" r:id="R27ad510a15c04636"/>
    <p:sldId xmlns:r="http://schemas.openxmlformats.org/officeDocument/2006/relationships" id="258" r:id="R22d5f0f7bf5146ae"/>
    <p:sldId xmlns:r="http://schemas.openxmlformats.org/officeDocument/2006/relationships" id="259" r:id="Rb2f0d003d8b34066"/>
    <p:sldId xmlns:r="http://schemas.openxmlformats.org/officeDocument/2006/relationships" id="260" r:id="R66061448fc224835"/>
    <p:sldId xmlns:r="http://schemas.openxmlformats.org/officeDocument/2006/relationships" id="261" r:id="R1f98eb1ab6ed483b"/>
    <p:sldId xmlns:r="http://schemas.openxmlformats.org/officeDocument/2006/relationships" id="262" r:id="R4556181d288f45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6de50356145d3" /><Relationship Type="http://schemas.openxmlformats.org/officeDocument/2006/relationships/slide" Target="/ppt/slides/slide1.xml" Id="R158af53b4ecb4843" /><Relationship Type="http://schemas.openxmlformats.org/officeDocument/2006/relationships/slide" Target="/ppt/slides/slide2.xml" Id="R27ad510a15c04636" /><Relationship Type="http://schemas.openxmlformats.org/officeDocument/2006/relationships/slide" Target="/ppt/slides/slide3.xml" Id="R22d5f0f7bf5146ae" /><Relationship Type="http://schemas.openxmlformats.org/officeDocument/2006/relationships/slide" Target="/ppt/slides/slide4.xml" Id="Rb2f0d003d8b34066" /><Relationship Type="http://schemas.openxmlformats.org/officeDocument/2006/relationships/slide" Target="/ppt/slides/slide5.xml" Id="R66061448fc224835" /><Relationship Type="http://schemas.openxmlformats.org/officeDocument/2006/relationships/slide" Target="/ppt/slides/slide6.xml" Id="R1f98eb1ab6ed483b" /><Relationship Type="http://schemas.openxmlformats.org/officeDocument/2006/relationships/slide" Target="/ppt/slides/slide7.xml" Id="R4556181d288f45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bfb4a673d43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de9ba797d4a6c" /><Relationship Type="http://schemas.openxmlformats.org/officeDocument/2006/relationships/theme" Target="/ppt/slideMasters/theme/theme1.xml" Id="Rc50e3d1868a847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ede9ba797d4a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584fa031542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b9a8aa80a46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9add8913445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fcd3e989544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f91e9fd8949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bc5dff98849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695d40f464d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LÆRINGSVERKSTEDET RUNNI IDRETTSBARNEHAGE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RUNNI IDRETTSBARNEHAGE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LÆRINGSVERKSTEDET RUNNI IDRETTSBARNEHAGE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RUNNI IDRETTSBARNEHAGE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RUNNI IDRETTSBARNEHAGE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RUNNI IDRETTSBARNEHAGE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46 431 261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RUNNI IDRETTSBARNEHAGE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LÆRINGSVERKSTEDET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RUNNI IDRETTSBARNEHAGE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Aktivitetsvegen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RUNNI IDRETTSBARNEHAGE AS</a:t>
            </a:r>
          </a:p>
        </p:txBody>
      </p:sp>
    </p:spTree>
  </p:cSld>
  <p:clrMapOvr>
    <a:masterClrMapping xmlns:a="http://schemas.openxmlformats.org/drawingml/2006/main"/>
  </p:clrMapOvr>
</p:sld>
</file>