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69f2a18dcf45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82c9d9c1e84323"/>
  </p:sldMasterIdLst>
  <p:sldIdLst>
    <p:sldId xmlns:r="http://schemas.openxmlformats.org/officeDocument/2006/relationships" id="256" r:id="Rc9cdf3cdd440495c"/>
    <p:sldId xmlns:r="http://schemas.openxmlformats.org/officeDocument/2006/relationships" id="257" r:id="Rf992f76831b0437e"/>
    <p:sldId xmlns:r="http://schemas.openxmlformats.org/officeDocument/2006/relationships" id="258" r:id="Rec4af336e8654844"/>
    <p:sldId xmlns:r="http://schemas.openxmlformats.org/officeDocument/2006/relationships" id="259" r:id="Rf1ede15763754e34"/>
    <p:sldId xmlns:r="http://schemas.openxmlformats.org/officeDocument/2006/relationships" id="260" r:id="R47688da0b9364298"/>
    <p:sldId xmlns:r="http://schemas.openxmlformats.org/officeDocument/2006/relationships" id="261" r:id="R519f71bc194b42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2c9d9c1e84323" /><Relationship Type="http://schemas.openxmlformats.org/officeDocument/2006/relationships/slide" Target="/ppt/slides/slide1.xml" Id="Rc9cdf3cdd440495c" /><Relationship Type="http://schemas.openxmlformats.org/officeDocument/2006/relationships/slide" Target="/ppt/slides/slide2.xml" Id="Rf992f76831b0437e" /><Relationship Type="http://schemas.openxmlformats.org/officeDocument/2006/relationships/slide" Target="/ppt/slides/slide3.xml" Id="Rec4af336e8654844" /><Relationship Type="http://schemas.openxmlformats.org/officeDocument/2006/relationships/slide" Target="/ppt/slides/slide4.xml" Id="Rf1ede15763754e34" /><Relationship Type="http://schemas.openxmlformats.org/officeDocument/2006/relationships/slide" Target="/ppt/slides/slide5.xml" Id="R47688da0b9364298" /><Relationship Type="http://schemas.openxmlformats.org/officeDocument/2006/relationships/slide" Target="/ppt/slides/slide6.xml" Id="R519f71bc194b42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aa340073a4c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af0eee8b44b8e" /><Relationship Type="http://schemas.openxmlformats.org/officeDocument/2006/relationships/theme" Target="/ppt/slideMasters/theme/theme1.xml" Id="R39c14cadb9404b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0af0eee8b4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1d9688c7f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44a2edbfb46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0d18a64d64b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2466a4bcb43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6c131612549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8af6f882546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GRØNLANDSLERET 37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GRØNLANDSLERET 37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GRØNLANDSLERET 37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GRØNLANDSLERET 37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GRØNLANDSLERET 37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GRØNLANDSLERET 37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ATLANTIC INVEST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GRØNLANDSLERET 37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Grønlandsleiret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asatlanticinvest@gmail.com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930 876 909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GRØNLANDSLERET 37</a:t>
            </a:r>
          </a:p>
        </p:txBody>
      </p:sp>
    </p:spTree>
  </p:cSld>
  <p:clrMapOvr>
    <a:masterClrMapping xmlns:a="http://schemas.openxmlformats.org/drawingml/2006/main"/>
  </p:clrMapOvr>
</p:sld>
</file>