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459108a31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c5fdd603c4421"/>
  </p:sldMasterIdLst>
  <p:sldIdLst>
    <p:sldId xmlns:r="http://schemas.openxmlformats.org/officeDocument/2006/relationships" id="256" r:id="R052c8f98e9174d58"/>
    <p:sldId xmlns:r="http://schemas.openxmlformats.org/officeDocument/2006/relationships" id="257" r:id="R9bf63f1f11064605"/>
    <p:sldId xmlns:r="http://schemas.openxmlformats.org/officeDocument/2006/relationships" id="258" r:id="R57a6031b738c4156"/>
    <p:sldId xmlns:r="http://schemas.openxmlformats.org/officeDocument/2006/relationships" id="259" r:id="R4ae3d5e6ef874ece"/>
    <p:sldId xmlns:r="http://schemas.openxmlformats.org/officeDocument/2006/relationships" id="260" r:id="R55c049f66adb4549"/>
    <p:sldId xmlns:r="http://schemas.openxmlformats.org/officeDocument/2006/relationships" id="261" r:id="R4017bc4319de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c5fdd603c4421" /><Relationship Type="http://schemas.openxmlformats.org/officeDocument/2006/relationships/slide" Target="/ppt/slides/slide1.xml" Id="R052c8f98e9174d58" /><Relationship Type="http://schemas.openxmlformats.org/officeDocument/2006/relationships/slide" Target="/ppt/slides/slide2.xml" Id="R9bf63f1f11064605" /><Relationship Type="http://schemas.openxmlformats.org/officeDocument/2006/relationships/slide" Target="/ppt/slides/slide3.xml" Id="R57a6031b738c4156" /><Relationship Type="http://schemas.openxmlformats.org/officeDocument/2006/relationships/slide" Target="/ppt/slides/slide4.xml" Id="R4ae3d5e6ef874ece" /><Relationship Type="http://schemas.openxmlformats.org/officeDocument/2006/relationships/slide" Target="/ppt/slides/slide5.xml" Id="R55c049f66adb4549" /><Relationship Type="http://schemas.openxmlformats.org/officeDocument/2006/relationships/slide" Target="/ppt/slides/slide6.xml" Id="R4017bc4319de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8d3c23013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c37221d3435c" /><Relationship Type="http://schemas.openxmlformats.org/officeDocument/2006/relationships/theme" Target="/ppt/slideMasters/theme/theme1.xml" Id="Rf9bd9e600aa4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71c37221d3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cff9ea63a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952c386fb43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e23a920b74f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5c0363e43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348b645a0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ae22e97cd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HJERTERO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Sigerfjordveien 283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HJERTERO AS</a:t>
            </a:r>
          </a:p>
        </p:txBody>
      </p:sp>
    </p:spTree>
  </p:cSld>
  <p:clrMapOvr>
    <a:masterClrMapping xmlns:a="http://schemas.openxmlformats.org/drawingml/2006/main"/>
  </p:clrMapOvr>
</p:sld>
</file>