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2880d8e49c4c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c463afee0e44a3"/>
  </p:sldMasterIdLst>
  <p:sldIdLst>
    <p:sldId xmlns:r="http://schemas.openxmlformats.org/officeDocument/2006/relationships" id="256" r:id="Ref5bfd381b274633"/>
    <p:sldId xmlns:r="http://schemas.openxmlformats.org/officeDocument/2006/relationships" id="257" r:id="Rf408d44bbb2e433a"/>
    <p:sldId xmlns:r="http://schemas.openxmlformats.org/officeDocument/2006/relationships" id="258" r:id="Rb6faa07eebb0407f"/>
    <p:sldId xmlns:r="http://schemas.openxmlformats.org/officeDocument/2006/relationships" id="259" r:id="R8de34f8a3a074cad"/>
    <p:sldId xmlns:r="http://schemas.openxmlformats.org/officeDocument/2006/relationships" id="260" r:id="Ra89f119f467442b3"/>
    <p:sldId xmlns:r="http://schemas.openxmlformats.org/officeDocument/2006/relationships" id="261" r:id="R1e36e63f0aa94676"/>
    <p:sldId xmlns:r="http://schemas.openxmlformats.org/officeDocument/2006/relationships" id="262" r:id="Rde4f0cf3a5b947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c463afee0e44a3" /><Relationship Type="http://schemas.openxmlformats.org/officeDocument/2006/relationships/slide" Target="/ppt/slides/slide1.xml" Id="Ref5bfd381b274633" /><Relationship Type="http://schemas.openxmlformats.org/officeDocument/2006/relationships/slide" Target="/ppt/slides/slide2.xml" Id="Rf408d44bbb2e433a" /><Relationship Type="http://schemas.openxmlformats.org/officeDocument/2006/relationships/slide" Target="/ppt/slides/slide3.xml" Id="Rb6faa07eebb0407f" /><Relationship Type="http://schemas.openxmlformats.org/officeDocument/2006/relationships/slide" Target="/ppt/slides/slide4.xml" Id="R8de34f8a3a074cad" /><Relationship Type="http://schemas.openxmlformats.org/officeDocument/2006/relationships/slide" Target="/ppt/slides/slide5.xml" Id="Ra89f119f467442b3" /><Relationship Type="http://schemas.openxmlformats.org/officeDocument/2006/relationships/slide" Target="/ppt/slides/slide6.xml" Id="R1e36e63f0aa94676" /><Relationship Type="http://schemas.openxmlformats.org/officeDocument/2006/relationships/slide" Target="/ppt/slides/slide7.xml" Id="Rde4f0cf3a5b947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ba5c576e504d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b6206f98542e1" /><Relationship Type="http://schemas.openxmlformats.org/officeDocument/2006/relationships/theme" Target="/ppt/slideMasters/theme/theme1.xml" Id="R13f3406dfdbd4e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eb6206f98542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ca5be4ef74a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6f03f8ecd43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a98a75cd248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1f1ffdc2d4d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f45dc63334b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57327e4c347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7fdd57cf04c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CLUPEA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CLUPEA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CLUPEA II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CLUPEA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CLUPEA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CLUPEA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−175 011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−1 183 632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11 009 703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11 209 661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CLUPEA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SIGFINN BARTZ-JOHANNESSEN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CLUPEA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Kalvedalsveien 12B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930 882 011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CLUPEA II AS</a:t>
            </a:r>
          </a:p>
        </p:txBody>
      </p:sp>
    </p:spTree>
  </p:cSld>
  <p:clrMapOvr>
    <a:masterClrMapping xmlns:a="http://schemas.openxmlformats.org/drawingml/2006/main"/>
  </p:clrMapOvr>
</p:sld>
</file>