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99f44f8a04d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2e69170964178"/>
  </p:sldMasterIdLst>
  <p:sldIdLst>
    <p:sldId xmlns:r="http://schemas.openxmlformats.org/officeDocument/2006/relationships" id="256" r:id="R21e8e43139374f3f"/>
    <p:sldId xmlns:r="http://schemas.openxmlformats.org/officeDocument/2006/relationships" id="257" r:id="R2d387b24576c4652"/>
    <p:sldId xmlns:r="http://schemas.openxmlformats.org/officeDocument/2006/relationships" id="258" r:id="R98a98ab42e0c4973"/>
    <p:sldId xmlns:r="http://schemas.openxmlformats.org/officeDocument/2006/relationships" id="259" r:id="Rb42347e87ef447d3"/>
    <p:sldId xmlns:r="http://schemas.openxmlformats.org/officeDocument/2006/relationships" id="260" r:id="R91abff8e20cd452a"/>
    <p:sldId xmlns:r="http://schemas.openxmlformats.org/officeDocument/2006/relationships" id="261" r:id="R0f88de283c8b45b5"/>
    <p:sldId xmlns:r="http://schemas.openxmlformats.org/officeDocument/2006/relationships" id="262" r:id="R42fc6fab07be43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2e69170964178" /><Relationship Type="http://schemas.openxmlformats.org/officeDocument/2006/relationships/slide" Target="/ppt/slides/slide1.xml" Id="R21e8e43139374f3f" /><Relationship Type="http://schemas.openxmlformats.org/officeDocument/2006/relationships/slide" Target="/ppt/slides/slide2.xml" Id="R2d387b24576c4652" /><Relationship Type="http://schemas.openxmlformats.org/officeDocument/2006/relationships/slide" Target="/ppt/slides/slide3.xml" Id="R98a98ab42e0c4973" /><Relationship Type="http://schemas.openxmlformats.org/officeDocument/2006/relationships/slide" Target="/ppt/slides/slide4.xml" Id="Rb42347e87ef447d3" /><Relationship Type="http://schemas.openxmlformats.org/officeDocument/2006/relationships/slide" Target="/ppt/slides/slide5.xml" Id="R91abff8e20cd452a" /><Relationship Type="http://schemas.openxmlformats.org/officeDocument/2006/relationships/slide" Target="/ppt/slides/slide6.xml" Id="R0f88de283c8b45b5" /><Relationship Type="http://schemas.openxmlformats.org/officeDocument/2006/relationships/slide" Target="/ppt/slides/slide7.xml" Id="R42fc6fab07be43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f2f785c3f4a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f7cf32e714cf1" /><Relationship Type="http://schemas.openxmlformats.org/officeDocument/2006/relationships/theme" Target="/ppt/slideMasters/theme/theme1.xml" Id="Rd52e41e8386b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f7cf32e71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857bb280f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85c58c911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5bc7cf2e747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8a9886e61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cc2a7d7dd4d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efd4b3bf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13744c597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481 708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DAHLS AS</a:t>
            </a:r>
          </a:p>
        </p:txBody>
      </p:sp>
    </p:spTree>
  </p:cSld>
  <p:clrMapOvr>
    <a:masterClrMapping xmlns:a="http://schemas.openxmlformats.org/drawingml/2006/main"/>
  </p:clrMapOvr>
</p:sld>
</file>