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97eaec39744f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c258a8097345c8"/>
  </p:sldMasterIdLst>
  <p:sldIdLst>
    <p:sldId xmlns:r="http://schemas.openxmlformats.org/officeDocument/2006/relationships" id="256" r:id="R62151b0ccc4f49b4"/>
    <p:sldId xmlns:r="http://schemas.openxmlformats.org/officeDocument/2006/relationships" id="257" r:id="R4f4ea639ffbc4544"/>
    <p:sldId xmlns:r="http://schemas.openxmlformats.org/officeDocument/2006/relationships" id="258" r:id="R1fd94af72696489a"/>
    <p:sldId xmlns:r="http://schemas.openxmlformats.org/officeDocument/2006/relationships" id="259" r:id="Rcf7c442fbfd94fd1"/>
    <p:sldId xmlns:r="http://schemas.openxmlformats.org/officeDocument/2006/relationships" id="260" r:id="Rf03bbb9906ae49bc"/>
    <p:sldId xmlns:r="http://schemas.openxmlformats.org/officeDocument/2006/relationships" id="261" r:id="R01e8d1eae89b47c9"/>
    <p:sldId xmlns:r="http://schemas.openxmlformats.org/officeDocument/2006/relationships" id="262" r:id="Rca42c46cb43e49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258a8097345c8" /><Relationship Type="http://schemas.openxmlformats.org/officeDocument/2006/relationships/slide" Target="/ppt/slides/slide1.xml" Id="R62151b0ccc4f49b4" /><Relationship Type="http://schemas.openxmlformats.org/officeDocument/2006/relationships/slide" Target="/ppt/slides/slide2.xml" Id="R4f4ea639ffbc4544" /><Relationship Type="http://schemas.openxmlformats.org/officeDocument/2006/relationships/slide" Target="/ppt/slides/slide3.xml" Id="R1fd94af72696489a" /><Relationship Type="http://schemas.openxmlformats.org/officeDocument/2006/relationships/slide" Target="/ppt/slides/slide4.xml" Id="Rcf7c442fbfd94fd1" /><Relationship Type="http://schemas.openxmlformats.org/officeDocument/2006/relationships/slide" Target="/ppt/slides/slide5.xml" Id="Rf03bbb9906ae49bc" /><Relationship Type="http://schemas.openxmlformats.org/officeDocument/2006/relationships/slide" Target="/ppt/slides/slide6.xml" Id="R01e8d1eae89b47c9" /><Relationship Type="http://schemas.openxmlformats.org/officeDocument/2006/relationships/slide" Target="/ppt/slides/slide7.xml" Id="Rca42c46cb43e49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78e81748248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531a98c1145eb" /><Relationship Type="http://schemas.openxmlformats.org/officeDocument/2006/relationships/theme" Target="/ppt/slideMasters/theme/theme1.xml" Id="Ra658bf80c836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a531a98c1145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c6d8ff3624b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0c893fc12349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1559d5d6844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914bb752c47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a42bd0e494d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755678f2245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e322e35384a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FS-EIENDOMSDRIFT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FS-EIENDOMSDRIFT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FS-EIENDOMSDRIFT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FS-EIENDOMSDRIFT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FS-EIENDOMSDRIFT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FS-EIENDOMSDRIFT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6 228 195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2 880 285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10 110 821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47 250 909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FS-EIENDOMSDRIFT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 SOLBERG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SELJORD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FS-EIENDOMSDRIFT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Leivsteinvegen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3684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930 887 439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FS-EIENDOMSDRIFT AS</a:t>
            </a:r>
          </a:p>
        </p:txBody>
      </p:sp>
    </p:spTree>
  </p:cSld>
  <p:clrMapOvr>
    <a:masterClrMapping xmlns:a="http://schemas.openxmlformats.org/drawingml/2006/main"/>
  </p:clrMapOvr>
</p:sld>
</file>