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a420aa51e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45669218b4cf5"/>
  </p:sldMasterIdLst>
  <p:sldIdLst>
    <p:sldId xmlns:r="http://schemas.openxmlformats.org/officeDocument/2006/relationships" id="256" r:id="Rf26b5ed978bf4446"/>
    <p:sldId xmlns:r="http://schemas.openxmlformats.org/officeDocument/2006/relationships" id="257" r:id="R3ffb2fbb45c347e9"/>
    <p:sldId xmlns:r="http://schemas.openxmlformats.org/officeDocument/2006/relationships" id="258" r:id="Rc5f2e543dfca4145"/>
    <p:sldId xmlns:r="http://schemas.openxmlformats.org/officeDocument/2006/relationships" id="259" r:id="Rbd963adfe9c943e8"/>
    <p:sldId xmlns:r="http://schemas.openxmlformats.org/officeDocument/2006/relationships" id="260" r:id="Ra298d55de731400a"/>
    <p:sldId xmlns:r="http://schemas.openxmlformats.org/officeDocument/2006/relationships" id="261" r:id="R1cc67f94362c4906"/>
    <p:sldId xmlns:r="http://schemas.openxmlformats.org/officeDocument/2006/relationships" id="262" r:id="Rd7336adac904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45669218b4cf5" /><Relationship Type="http://schemas.openxmlformats.org/officeDocument/2006/relationships/slide" Target="/ppt/slides/slide1.xml" Id="Rf26b5ed978bf4446" /><Relationship Type="http://schemas.openxmlformats.org/officeDocument/2006/relationships/slide" Target="/ppt/slides/slide2.xml" Id="R3ffb2fbb45c347e9" /><Relationship Type="http://schemas.openxmlformats.org/officeDocument/2006/relationships/slide" Target="/ppt/slides/slide3.xml" Id="Rc5f2e543dfca4145" /><Relationship Type="http://schemas.openxmlformats.org/officeDocument/2006/relationships/slide" Target="/ppt/slides/slide4.xml" Id="Rbd963adfe9c943e8" /><Relationship Type="http://schemas.openxmlformats.org/officeDocument/2006/relationships/slide" Target="/ppt/slides/slide5.xml" Id="Ra298d55de731400a" /><Relationship Type="http://schemas.openxmlformats.org/officeDocument/2006/relationships/slide" Target="/ppt/slides/slide6.xml" Id="R1cc67f94362c4906" /><Relationship Type="http://schemas.openxmlformats.org/officeDocument/2006/relationships/slide" Target="/ppt/slides/slide7.xml" Id="Rd7336adac904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62e0a5dea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9199ad9204801" /><Relationship Type="http://schemas.openxmlformats.org/officeDocument/2006/relationships/theme" Target="/ppt/slideMasters/theme/theme1.xml" Id="R57d37f8a94a6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9199ad92048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2a19bcc37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981889e9244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74d3e013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984f3553e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c3d7bbc58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ff12de663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10be6b81f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EMPLO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EMPLO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1 299 505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−494 067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−496 874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−1 338 521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186 915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MOUHO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TELMA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ADWIN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JEANFRANCOIS TOTI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Lensmann Klevs vei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EMPLO AS</a:t>
            </a:r>
          </a:p>
        </p:txBody>
      </p:sp>
    </p:spTree>
  </p:cSld>
  <p:clrMapOvr>
    <a:masterClrMapping xmlns:a="http://schemas.openxmlformats.org/drawingml/2006/main"/>
  </p:clrMapOvr>
</p:sld>
</file>