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73c02bf4c14b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555116a5354a46"/>
  </p:sldMasterIdLst>
  <p:sldIdLst>
    <p:sldId xmlns:r="http://schemas.openxmlformats.org/officeDocument/2006/relationships" id="256" r:id="R6b3deca74ba5424d"/>
    <p:sldId xmlns:r="http://schemas.openxmlformats.org/officeDocument/2006/relationships" id="257" r:id="Rb0cd9c87c6cb4757"/>
    <p:sldId xmlns:r="http://schemas.openxmlformats.org/officeDocument/2006/relationships" id="258" r:id="R8ef2839ca70e4c27"/>
    <p:sldId xmlns:r="http://schemas.openxmlformats.org/officeDocument/2006/relationships" id="259" r:id="R44d1330211a84019"/>
    <p:sldId xmlns:r="http://schemas.openxmlformats.org/officeDocument/2006/relationships" id="260" r:id="R1adc53c369154c14"/>
    <p:sldId xmlns:r="http://schemas.openxmlformats.org/officeDocument/2006/relationships" id="261" r:id="R924378ca4bc744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555116a5354a46" /><Relationship Type="http://schemas.openxmlformats.org/officeDocument/2006/relationships/slide" Target="/ppt/slides/slide1.xml" Id="R6b3deca74ba5424d" /><Relationship Type="http://schemas.openxmlformats.org/officeDocument/2006/relationships/slide" Target="/ppt/slides/slide2.xml" Id="Rb0cd9c87c6cb4757" /><Relationship Type="http://schemas.openxmlformats.org/officeDocument/2006/relationships/slide" Target="/ppt/slides/slide3.xml" Id="R8ef2839ca70e4c27" /><Relationship Type="http://schemas.openxmlformats.org/officeDocument/2006/relationships/slide" Target="/ppt/slides/slide4.xml" Id="R44d1330211a84019" /><Relationship Type="http://schemas.openxmlformats.org/officeDocument/2006/relationships/slide" Target="/ppt/slides/slide5.xml" Id="R1adc53c369154c14" /><Relationship Type="http://schemas.openxmlformats.org/officeDocument/2006/relationships/slide" Target="/ppt/slides/slide6.xml" Id="R924378ca4bc744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ccecef60954d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5abfd969a2482b" /><Relationship Type="http://schemas.openxmlformats.org/officeDocument/2006/relationships/theme" Target="/ppt/slideMasters/theme/theme1.xml" Id="Rdb49a9bf06ab4a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5abfd969a248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c0fd97002c42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faf562d1a64c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8b33e62ff444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057732f0aa47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f9e7f4808d4d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1cbc8f5cdd48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SKY FACILITY 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 FACILITY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SKY FACILITY DRIFT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 FACILITY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 FACILITY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 FACILITY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BAHAR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CORNELIU-GABRIEL CUCU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 FACILITY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Skygruppen AS, Gullhaug Torg 2D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930 893 307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 FACILITY DRIFT AS</a:t>
            </a:r>
          </a:p>
        </p:txBody>
      </p:sp>
    </p:spTree>
  </p:cSld>
  <p:clrMapOvr>
    <a:masterClrMapping xmlns:a="http://schemas.openxmlformats.org/drawingml/2006/main"/>
  </p:clrMapOvr>
</p:sld>
</file>