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02b673cb2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84d378f036480a"/>
  </p:sldMasterIdLst>
  <p:sldIdLst>
    <p:sldId xmlns:r="http://schemas.openxmlformats.org/officeDocument/2006/relationships" id="256" r:id="R24ff6e4cbb3c44f9"/>
    <p:sldId xmlns:r="http://schemas.openxmlformats.org/officeDocument/2006/relationships" id="257" r:id="R0be78e0338da44cb"/>
    <p:sldId xmlns:r="http://schemas.openxmlformats.org/officeDocument/2006/relationships" id="258" r:id="Rb3c181991b0f44de"/>
    <p:sldId xmlns:r="http://schemas.openxmlformats.org/officeDocument/2006/relationships" id="259" r:id="Rb7a2db7e31654286"/>
    <p:sldId xmlns:r="http://schemas.openxmlformats.org/officeDocument/2006/relationships" id="260" r:id="Ra067e3344f674671"/>
    <p:sldId xmlns:r="http://schemas.openxmlformats.org/officeDocument/2006/relationships" id="261" r:id="Ra19c5134f5264a9d"/>
    <p:sldId xmlns:r="http://schemas.openxmlformats.org/officeDocument/2006/relationships" id="262" r:id="Re91cf74ccee1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4d378f036480a" /><Relationship Type="http://schemas.openxmlformats.org/officeDocument/2006/relationships/slide" Target="/ppt/slides/slide1.xml" Id="R24ff6e4cbb3c44f9" /><Relationship Type="http://schemas.openxmlformats.org/officeDocument/2006/relationships/slide" Target="/ppt/slides/slide2.xml" Id="R0be78e0338da44cb" /><Relationship Type="http://schemas.openxmlformats.org/officeDocument/2006/relationships/slide" Target="/ppt/slides/slide3.xml" Id="Rb3c181991b0f44de" /><Relationship Type="http://schemas.openxmlformats.org/officeDocument/2006/relationships/slide" Target="/ppt/slides/slide4.xml" Id="Rb7a2db7e31654286" /><Relationship Type="http://schemas.openxmlformats.org/officeDocument/2006/relationships/slide" Target="/ppt/slides/slide5.xml" Id="Ra067e3344f674671" /><Relationship Type="http://schemas.openxmlformats.org/officeDocument/2006/relationships/slide" Target="/ppt/slides/slide6.xml" Id="Ra19c5134f5264a9d" /><Relationship Type="http://schemas.openxmlformats.org/officeDocument/2006/relationships/slide" Target="/ppt/slides/slide7.xml" Id="Re91cf74ccee1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061facd10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1c42e3f7a4771" /><Relationship Type="http://schemas.openxmlformats.org/officeDocument/2006/relationships/theme" Target="/ppt/slideMasters/theme/theme1.xml" Id="Rddc84b04860e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1c42e3f7a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515f6405246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0288013f2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c8d648a39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1a23a695c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ad37650140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47d40a2e4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7eba2bb59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 EIENDOMSUTVIKLING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EIENDOMSUTVIKLING AS</a:t>
            </a:r>
          </a:p>
        </p:txBody>
      </p:sp>
    </p:spTree>
  </p:cSld>
  <p:clrMapOvr>
    <a:masterClrMapping xmlns:a="http://schemas.openxmlformats.org/drawingml/2006/main"/>
  </p:clrMapOvr>
</p:sld>
</file>