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ab7106b7294d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80bb3063243de"/>
  </p:sldMasterIdLst>
  <p:sldIdLst>
    <p:sldId xmlns:r="http://schemas.openxmlformats.org/officeDocument/2006/relationships" id="256" r:id="Rdaa348730565455e"/>
    <p:sldId xmlns:r="http://schemas.openxmlformats.org/officeDocument/2006/relationships" id="257" r:id="R88a503502fc3437e"/>
    <p:sldId xmlns:r="http://schemas.openxmlformats.org/officeDocument/2006/relationships" id="258" r:id="Reffaf7078b6a4274"/>
    <p:sldId xmlns:r="http://schemas.openxmlformats.org/officeDocument/2006/relationships" id="259" r:id="Rff873c3e15594cf0"/>
    <p:sldId xmlns:r="http://schemas.openxmlformats.org/officeDocument/2006/relationships" id="260" r:id="R680b5c222a46499d"/>
    <p:sldId xmlns:r="http://schemas.openxmlformats.org/officeDocument/2006/relationships" id="261" r:id="R32fa22c6e48644d4"/>
    <p:sldId xmlns:r="http://schemas.openxmlformats.org/officeDocument/2006/relationships" id="262" r:id="R88e17f6006fe4e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80bb3063243de" /><Relationship Type="http://schemas.openxmlformats.org/officeDocument/2006/relationships/slide" Target="/ppt/slides/slide1.xml" Id="Rdaa348730565455e" /><Relationship Type="http://schemas.openxmlformats.org/officeDocument/2006/relationships/slide" Target="/ppt/slides/slide2.xml" Id="R88a503502fc3437e" /><Relationship Type="http://schemas.openxmlformats.org/officeDocument/2006/relationships/slide" Target="/ppt/slides/slide3.xml" Id="Reffaf7078b6a4274" /><Relationship Type="http://schemas.openxmlformats.org/officeDocument/2006/relationships/slide" Target="/ppt/slides/slide4.xml" Id="Rff873c3e15594cf0" /><Relationship Type="http://schemas.openxmlformats.org/officeDocument/2006/relationships/slide" Target="/ppt/slides/slide5.xml" Id="R680b5c222a46499d" /><Relationship Type="http://schemas.openxmlformats.org/officeDocument/2006/relationships/slide" Target="/ppt/slides/slide6.xml" Id="R32fa22c6e48644d4" /><Relationship Type="http://schemas.openxmlformats.org/officeDocument/2006/relationships/slide" Target="/ppt/slides/slide7.xml" Id="R88e17f6006fe4e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5a862ce1248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f94dcea274b9c" /><Relationship Type="http://schemas.openxmlformats.org/officeDocument/2006/relationships/theme" Target="/ppt/slideMasters/theme/theme1.xml" Id="Ra7b76ce9015e4d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df94dcea27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ccb98ae8243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99e1c907a43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9de74179248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d689b2b03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ed7cc3d5d40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b2e372bd249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8617690f2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 EIENDOM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3 675 287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JONASSEN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43C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andreas.eiendom@gmail.com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930 896 780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EIENDOM AS</a:t>
            </a:r>
          </a:p>
        </p:txBody>
      </p:sp>
    </p:spTree>
  </p:cSld>
  <p:clrMapOvr>
    <a:masterClrMapping xmlns:a="http://schemas.openxmlformats.org/drawingml/2006/main"/>
  </p:clrMapOvr>
</p:sld>
</file>