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330cb546f942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15d369a1ed4c4f"/>
  </p:sldMasterIdLst>
  <p:sldIdLst>
    <p:sldId xmlns:r="http://schemas.openxmlformats.org/officeDocument/2006/relationships" id="256" r:id="R4a0d9960c6784a62"/>
    <p:sldId xmlns:r="http://schemas.openxmlformats.org/officeDocument/2006/relationships" id="257" r:id="Rb4c71f142f674797"/>
    <p:sldId xmlns:r="http://schemas.openxmlformats.org/officeDocument/2006/relationships" id="258" r:id="Rbba35d1cb5e145c1"/>
    <p:sldId xmlns:r="http://schemas.openxmlformats.org/officeDocument/2006/relationships" id="259" r:id="R134671640cab40b8"/>
    <p:sldId xmlns:r="http://schemas.openxmlformats.org/officeDocument/2006/relationships" id="260" r:id="R793e308485534a2f"/>
    <p:sldId xmlns:r="http://schemas.openxmlformats.org/officeDocument/2006/relationships" id="261" r:id="R8fe15fef6aca422f"/>
    <p:sldId xmlns:r="http://schemas.openxmlformats.org/officeDocument/2006/relationships" id="262" r:id="Ra922354ca50d48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15d369a1ed4c4f" /><Relationship Type="http://schemas.openxmlformats.org/officeDocument/2006/relationships/slide" Target="/ppt/slides/slide1.xml" Id="R4a0d9960c6784a62" /><Relationship Type="http://schemas.openxmlformats.org/officeDocument/2006/relationships/slide" Target="/ppt/slides/slide2.xml" Id="Rb4c71f142f674797" /><Relationship Type="http://schemas.openxmlformats.org/officeDocument/2006/relationships/slide" Target="/ppt/slides/slide3.xml" Id="Rbba35d1cb5e145c1" /><Relationship Type="http://schemas.openxmlformats.org/officeDocument/2006/relationships/slide" Target="/ppt/slides/slide4.xml" Id="R134671640cab40b8" /><Relationship Type="http://schemas.openxmlformats.org/officeDocument/2006/relationships/slide" Target="/ppt/slides/slide5.xml" Id="R793e308485534a2f" /><Relationship Type="http://schemas.openxmlformats.org/officeDocument/2006/relationships/slide" Target="/ppt/slides/slide6.xml" Id="R8fe15fef6aca422f" /><Relationship Type="http://schemas.openxmlformats.org/officeDocument/2006/relationships/slide" Target="/ppt/slides/slide7.xml" Id="Ra922354ca50d48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dd542351e4a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dbe01c51c4b92" /><Relationship Type="http://schemas.openxmlformats.org/officeDocument/2006/relationships/theme" Target="/ppt/slideMasters/theme/theme1.xml" Id="Rf84549a1a9ff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dbe01c51c4b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092020357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8adb8e67b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352de0c1c49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74bd2d3ed48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ac349bda44f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bfd12be5e46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06c9a1c6844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 TASTY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TASTY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 TASTY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TASTY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TASTY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TASTY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TASTY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ATIQURREHMAN KHAN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TASTY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930 897 930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TASTY AS</a:t>
            </a:r>
          </a:p>
        </p:txBody>
      </p:sp>
    </p:spTree>
  </p:cSld>
  <p:clrMapOvr>
    <a:masterClrMapping xmlns:a="http://schemas.openxmlformats.org/drawingml/2006/main"/>
  </p:clrMapOvr>
</p:sld>
</file>