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79eea9d9b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7739ba59544db"/>
  </p:sldMasterIdLst>
  <p:sldIdLst>
    <p:sldId xmlns:r="http://schemas.openxmlformats.org/officeDocument/2006/relationships" id="256" r:id="R39f6afd3a2af465d"/>
    <p:sldId xmlns:r="http://schemas.openxmlformats.org/officeDocument/2006/relationships" id="257" r:id="R639ed9cd47944e2d"/>
    <p:sldId xmlns:r="http://schemas.openxmlformats.org/officeDocument/2006/relationships" id="258" r:id="R64d0278b12c4448c"/>
    <p:sldId xmlns:r="http://schemas.openxmlformats.org/officeDocument/2006/relationships" id="259" r:id="R7c3f1fd8ef69465e"/>
    <p:sldId xmlns:r="http://schemas.openxmlformats.org/officeDocument/2006/relationships" id="260" r:id="Rfaf781d468e54fed"/>
    <p:sldId xmlns:r="http://schemas.openxmlformats.org/officeDocument/2006/relationships" id="261" r:id="Rd61db118d751456a"/>
    <p:sldId xmlns:r="http://schemas.openxmlformats.org/officeDocument/2006/relationships" id="262" r:id="R053e53585495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7739ba59544db" /><Relationship Type="http://schemas.openxmlformats.org/officeDocument/2006/relationships/slide" Target="/ppt/slides/slide1.xml" Id="R39f6afd3a2af465d" /><Relationship Type="http://schemas.openxmlformats.org/officeDocument/2006/relationships/slide" Target="/ppt/slides/slide2.xml" Id="R639ed9cd47944e2d" /><Relationship Type="http://schemas.openxmlformats.org/officeDocument/2006/relationships/slide" Target="/ppt/slides/slide3.xml" Id="R64d0278b12c4448c" /><Relationship Type="http://schemas.openxmlformats.org/officeDocument/2006/relationships/slide" Target="/ppt/slides/slide4.xml" Id="R7c3f1fd8ef69465e" /><Relationship Type="http://schemas.openxmlformats.org/officeDocument/2006/relationships/slide" Target="/ppt/slides/slide5.xml" Id="Rfaf781d468e54fed" /><Relationship Type="http://schemas.openxmlformats.org/officeDocument/2006/relationships/slide" Target="/ppt/slides/slide6.xml" Id="Rd61db118d751456a" /><Relationship Type="http://schemas.openxmlformats.org/officeDocument/2006/relationships/slide" Target="/ppt/slides/slide7.xml" Id="R053e53585495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d9148b9eb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159ba3cb74844" /><Relationship Type="http://schemas.openxmlformats.org/officeDocument/2006/relationships/theme" Target="/ppt/slideMasters/theme/theme1.xml" Id="R1a9056539da7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159ba3cb7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679b41eda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2e7bc5f4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5c0681bc0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9f5a2ad9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84cf84d87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0b7935ed3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a0607f80d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SKATEN HOLDING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 DORTHEA HJELMTVEIT LEKNES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MØLLERUP SKATEN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Hagaresvegen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930 902 071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