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066f935fa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a2493c3f94466"/>
  </p:sldMasterIdLst>
  <p:sldIdLst>
    <p:sldId xmlns:r="http://schemas.openxmlformats.org/officeDocument/2006/relationships" id="256" r:id="R67bd1dc84d0d44ac"/>
    <p:sldId xmlns:r="http://schemas.openxmlformats.org/officeDocument/2006/relationships" id="257" r:id="Rfd861c69e4df467e"/>
    <p:sldId xmlns:r="http://schemas.openxmlformats.org/officeDocument/2006/relationships" id="258" r:id="R67942142dc2e460e"/>
    <p:sldId xmlns:r="http://schemas.openxmlformats.org/officeDocument/2006/relationships" id="259" r:id="R409f74cad2324662"/>
    <p:sldId xmlns:r="http://schemas.openxmlformats.org/officeDocument/2006/relationships" id="260" r:id="Rb3e415439b114ee6"/>
    <p:sldId xmlns:r="http://schemas.openxmlformats.org/officeDocument/2006/relationships" id="261" r:id="R895e94514d6b4aef"/>
    <p:sldId xmlns:r="http://schemas.openxmlformats.org/officeDocument/2006/relationships" id="262" r:id="Rc9105346ae03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a2493c3f94466" /><Relationship Type="http://schemas.openxmlformats.org/officeDocument/2006/relationships/slide" Target="/ppt/slides/slide1.xml" Id="R67bd1dc84d0d44ac" /><Relationship Type="http://schemas.openxmlformats.org/officeDocument/2006/relationships/slide" Target="/ppt/slides/slide2.xml" Id="Rfd861c69e4df467e" /><Relationship Type="http://schemas.openxmlformats.org/officeDocument/2006/relationships/slide" Target="/ppt/slides/slide3.xml" Id="R67942142dc2e460e" /><Relationship Type="http://schemas.openxmlformats.org/officeDocument/2006/relationships/slide" Target="/ppt/slides/slide4.xml" Id="R409f74cad2324662" /><Relationship Type="http://schemas.openxmlformats.org/officeDocument/2006/relationships/slide" Target="/ppt/slides/slide5.xml" Id="Rb3e415439b114ee6" /><Relationship Type="http://schemas.openxmlformats.org/officeDocument/2006/relationships/slide" Target="/ppt/slides/slide6.xml" Id="R895e94514d6b4aef" /><Relationship Type="http://schemas.openxmlformats.org/officeDocument/2006/relationships/slide" Target="/ppt/slides/slide7.xml" Id="Rc9105346ae03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4c818bb13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f19f4af84752" /><Relationship Type="http://schemas.openxmlformats.org/officeDocument/2006/relationships/theme" Target="/ppt/slideMasters/theme/theme1.xml" Id="R57552571e31f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5f19f4af8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de1b5eaa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cd929cb1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59976219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55d5a003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e6611cf1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719ef191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49c65910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TAFJORD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Billingstadåsen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TAFJORD HOLDING AS</a:t>
            </a:r>
          </a:p>
        </p:txBody>
      </p:sp>
    </p:spTree>
  </p:cSld>
  <p:clrMapOvr>
    <a:masterClrMapping xmlns:a="http://schemas.openxmlformats.org/drawingml/2006/main"/>
  </p:clrMapOvr>
</p:sld>
</file>