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15262510024f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fad110418e4c31"/>
  </p:sldMasterIdLst>
  <p:sldIdLst>
    <p:sldId xmlns:r="http://schemas.openxmlformats.org/officeDocument/2006/relationships" id="256" r:id="R2fd102f64a314032"/>
    <p:sldId xmlns:r="http://schemas.openxmlformats.org/officeDocument/2006/relationships" id="257" r:id="R529c2b107c3c4f09"/>
    <p:sldId xmlns:r="http://schemas.openxmlformats.org/officeDocument/2006/relationships" id="258" r:id="R796173103c924802"/>
    <p:sldId xmlns:r="http://schemas.openxmlformats.org/officeDocument/2006/relationships" id="259" r:id="R62106920661740c4"/>
    <p:sldId xmlns:r="http://schemas.openxmlformats.org/officeDocument/2006/relationships" id="260" r:id="Rc635b4f588564461"/>
    <p:sldId xmlns:r="http://schemas.openxmlformats.org/officeDocument/2006/relationships" id="261" r:id="R858769a75e3648e0"/>
    <p:sldId xmlns:r="http://schemas.openxmlformats.org/officeDocument/2006/relationships" id="262" r:id="R70fc2334e57d4b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fad110418e4c31" /><Relationship Type="http://schemas.openxmlformats.org/officeDocument/2006/relationships/slide" Target="/ppt/slides/slide1.xml" Id="R2fd102f64a314032" /><Relationship Type="http://schemas.openxmlformats.org/officeDocument/2006/relationships/slide" Target="/ppt/slides/slide2.xml" Id="R529c2b107c3c4f09" /><Relationship Type="http://schemas.openxmlformats.org/officeDocument/2006/relationships/slide" Target="/ppt/slides/slide3.xml" Id="R796173103c924802" /><Relationship Type="http://schemas.openxmlformats.org/officeDocument/2006/relationships/slide" Target="/ppt/slides/slide4.xml" Id="R62106920661740c4" /><Relationship Type="http://schemas.openxmlformats.org/officeDocument/2006/relationships/slide" Target="/ppt/slides/slide5.xml" Id="Rc635b4f588564461" /><Relationship Type="http://schemas.openxmlformats.org/officeDocument/2006/relationships/slide" Target="/ppt/slides/slide6.xml" Id="R858769a75e3648e0" /><Relationship Type="http://schemas.openxmlformats.org/officeDocument/2006/relationships/slide" Target="/ppt/slides/slide7.xml" Id="R70fc2334e57d4b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12a95be01e40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5b38861fe4d58" /><Relationship Type="http://schemas.openxmlformats.org/officeDocument/2006/relationships/theme" Target="/ppt/slideMasters/theme/theme1.xml" Id="R80156ccc86d84a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e5b38861fe4d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9b467bb1749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e7ef7e73f41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3a581c1f648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dfccadadf4b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1c73e21ec4d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606c4baa24d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4e86d3ada45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LK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 HANDEL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1 473 295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114 469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342 934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575 538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SIGVE YTRELAND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ARNE TVEIT YTRELAND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Ytralandvegen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930 921 149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HANDEL AS</a:t>
            </a:r>
          </a:p>
        </p:txBody>
      </p:sp>
    </p:spTree>
  </p:cSld>
  <p:clrMapOvr>
    <a:masterClrMapping xmlns:a="http://schemas.openxmlformats.org/drawingml/2006/main"/>
  </p:clrMapOvr>
</p:sld>
</file>